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632069-3624-4113-A0B8-E455A66696FC}">
          <p14:sldIdLst>
            <p14:sldId id="256"/>
            <p14:sldId id="257"/>
            <p14:sldId id="260"/>
            <p14:sldId id="258"/>
            <p14:sldId id="259"/>
            <p14:sldId id="262"/>
            <p14:sldId id="261"/>
          </p14:sldIdLst>
        </p14:section>
        <p14:section name="Nội dung 1 (Apple Music)" id="{92A58A5E-C076-4F2E-B440-3D8285266800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Nội dung 2 (instagram)" id="{7237C671-965A-43AA-BEC5-6B2D6CF08886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Nội dung 3 (Message)" id="{82FB3D3B-16DF-488C-880E-FDC15C77DA7C}">
          <p14:sldIdLst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Nội dung 4 (Facebook)" id="{C6514DFD-039A-4CC0-8265-BDFB7540690A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THE END" id="{E78572C1-63B2-4C68-B00A-DF1CE593A00C}">
          <p14:sldIdLst>
            <p14:sldId id="301"/>
            <p14:sldId id="302"/>
            <p14:sldId id="303"/>
            <p14:sldId id="304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22222"/>
    <a:srgbClr val="EAEAEA"/>
    <a:srgbClr val="938881"/>
    <a:srgbClr val="635852"/>
    <a:srgbClr val="B1A099"/>
    <a:srgbClr val="685B53"/>
    <a:srgbClr val="4A3532"/>
    <a:srgbClr val="9B9185"/>
    <a:srgbClr val="5D5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44" autoAdjust="0"/>
    <p:restoredTop sz="95165" autoAdjust="0"/>
  </p:normalViewPr>
  <p:slideViewPr>
    <p:cSldViewPr snapToGrid="0" showGuides="1">
      <p:cViewPr>
        <p:scale>
          <a:sx n="50" d="100"/>
          <a:sy n="50" d="100"/>
        </p:scale>
        <p:origin x="821" y="715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66087-BFDA-4CF6-B9FF-CAA0DE0C0BEE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DBA85-32D8-425E-8E48-1B5DF27F615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835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DBA85-32D8-425E-8E48-1B5DF27F6158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678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DBA85-32D8-425E-8E48-1B5DF27F6158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9580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DBA85-32D8-425E-8E48-1B5DF27F6158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6065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DBA85-32D8-425E-8E48-1B5DF27F6158}" type="slidenum">
              <a:rPr lang="vi-VN" smtClean="0"/>
              <a:t>34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988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2F7E-A904-4274-B95A-25F05BFCF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3891D-FC15-4E7F-9706-90F6E0A5B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C3B3E-0DBE-422E-A63E-C2C6926A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DF842-49E0-4124-8784-10DC6F37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C4A18-4874-4681-8A70-C064E17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469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4250-7841-4386-8BB4-BBD5730E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DAC27-ACF1-442D-8BB0-4CA4855EE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A06FD-E701-4B27-9166-F85E81BF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FD90B-F004-4FDC-A594-AFDA0B32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CA262-EB48-456E-86DB-3174DEE9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60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11D58-677B-438B-BCE8-E56EC4532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CA589C-CD0A-43F0-85ED-E088020EF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FA021-2896-4ABA-9DCF-893C5EEE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E305-4AC7-4BA4-81FA-7E7194D1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C098C-A00F-4F1B-B5A0-DB501086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96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DB83-AD4C-478B-AF5E-41C265B9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792A3-93EF-4C7F-AAC4-76383D856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0C2F7-CDEF-42A3-9365-250F6D2D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94A20-55B3-4D99-B330-0D5A31F5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B69F9-92FA-4B99-9076-30A92FC7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938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68C6-21D7-4A66-88A4-B3800736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C7CB-F6ED-4ED0-8AB5-57BBA6786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894D2-33AE-4D53-BC81-A33D03DA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503DF-7E1B-4574-AAAA-B165EC65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080B7-3ADD-4CFF-BDB7-DED13D12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603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4D0D-AB1C-469D-A70A-86388FB6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E484F-7670-446E-AE34-A80029AF2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45F48-EBAA-4FB0-B618-CD0468B3A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5C50A-3984-4828-BF9C-A5A5BFC3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35975-159F-45BD-8BE5-77DD0ED4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685B8-ABD8-47C7-B24B-5303D255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877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B1CE-2EF0-4D12-A9FB-99330A1E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16B48-1890-4FBE-BE70-C18663581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68F42-1148-4FA3-9A9D-F19E0A33D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A12CA-A435-4F35-A575-E3D0DA82C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A83577-A766-457C-BCB6-E118EDAA2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F538CF-E317-4F66-8463-94D529D3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E153E-97DD-4E77-9C28-E68DC505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5D20F-35C5-4DB8-B8D3-49D438E2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10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AE94-FEA1-492B-8C2B-DEBABFB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1CAA1-F7D9-4DA0-A5D6-EBDF8DF3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4D2B2-B4B1-4572-BB10-7E9D1976D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86492-3695-4A89-A783-B35FD5A8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45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31CBC-71E2-4A2E-952A-40FD5A4B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245E7-DC95-42B5-B3AD-71958A06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82B3-B6A4-450C-A3D3-7486897A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774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79B5-DD85-44D0-9636-615AA0C3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909E-7170-497C-A94E-680272EA3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C47B6-3A8A-43B3-90C8-D0DCE382A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947F4-B5E8-47DF-9A41-3E0D17CF7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F8226-EC22-4FE3-9425-3A59B7C1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C394A-9A78-493F-8A0C-DF0AB148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50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C685-F533-4029-A99C-D61D9FF5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CF616E-D466-4D34-9F41-61CE114C0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6CB90-1843-4D23-9F88-8815C4DDA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85887-4AEE-4FA5-92D5-2DC1B641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4EDA4-DBB2-4717-8AB3-F7E8FA33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50C06-BD79-4BA4-BC35-327985FC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343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DF5F7-0C83-42E1-BB58-015F1884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70DA9-93BA-4759-8172-D87DCFBC5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458B3-07CB-4BEB-BBA9-AA1BA1875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D2538-C0D0-4ABC-BE2C-AB58E2F35774}" type="datetimeFigureOut">
              <a:rPr lang="vi-VN" smtClean="0"/>
              <a:t>19/08/2021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C04F-708E-4171-89E8-2129EBD2E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C85EE-C92F-4578-BD43-458FEE4E1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656C6-345B-40F9-BCD2-251156DBD48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474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.wdp"/><Relationship Id="rId18" Type="http://schemas.openxmlformats.org/officeDocument/2006/relationships/image" Target="../media/image41.png"/><Relationship Id="rId26" Type="http://schemas.microsoft.com/office/2007/relationships/hdphoto" Target="../media/hdphoto10.wdp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5.jfif"/><Relationship Id="rId12" Type="http://schemas.openxmlformats.org/officeDocument/2006/relationships/image" Target="../media/image4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9.jpg"/><Relationship Id="rId24" Type="http://schemas.microsoft.com/office/2007/relationships/hdphoto" Target="../media/hdphoto9.wdp"/><Relationship Id="rId5" Type="http://schemas.openxmlformats.org/officeDocument/2006/relationships/image" Target="../media/image34.png"/><Relationship Id="rId15" Type="http://schemas.openxmlformats.org/officeDocument/2006/relationships/image" Target="../media/image6.png"/><Relationship Id="rId23" Type="http://schemas.openxmlformats.org/officeDocument/2006/relationships/image" Target="../media/image44.png"/><Relationship Id="rId28" Type="http://schemas.microsoft.com/office/2007/relationships/hdphoto" Target="../media/hdphoto11.wdp"/><Relationship Id="rId10" Type="http://schemas.openxmlformats.org/officeDocument/2006/relationships/image" Target="../media/image38.jpg"/><Relationship Id="rId19" Type="http://schemas.openxmlformats.org/officeDocument/2006/relationships/image" Target="../media/image42.png"/><Relationship Id="rId4" Type="http://schemas.microsoft.com/office/2007/relationships/hdphoto" Target="../media/hdphoto4.wdp"/><Relationship Id="rId9" Type="http://schemas.openxmlformats.org/officeDocument/2006/relationships/image" Target="../media/image37.jpg"/><Relationship Id="rId14" Type="http://schemas.openxmlformats.org/officeDocument/2006/relationships/image" Target="../media/image5.png"/><Relationship Id="rId22" Type="http://schemas.microsoft.com/office/2007/relationships/hdphoto" Target="../media/hdphoto8.wdp"/><Relationship Id="rId27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13.wdp"/><Relationship Id="rId1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49.png"/><Relationship Id="rId17" Type="http://schemas.openxmlformats.org/officeDocument/2006/relationships/image" Target="../media/image52.png"/><Relationship Id="rId2" Type="http://schemas.openxmlformats.org/officeDocument/2006/relationships/image" Target="../media/image36.png"/><Relationship Id="rId1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8.png"/><Relationship Id="rId5" Type="http://schemas.openxmlformats.org/officeDocument/2006/relationships/image" Target="../media/image5.png"/><Relationship Id="rId15" Type="http://schemas.openxmlformats.org/officeDocument/2006/relationships/image" Target="../media/image51.png"/><Relationship Id="rId10" Type="http://schemas.microsoft.com/office/2007/relationships/hdphoto" Target="../media/hdphoto12.wdp"/><Relationship Id="rId19" Type="http://schemas.microsoft.com/office/2007/relationships/hdphoto" Target="../media/hdphoto15.wdp"/><Relationship Id="rId4" Type="http://schemas.microsoft.com/office/2007/relationships/hdphoto" Target="../media/hdphoto1.wdp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image" Target="../media/image37.jp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microsoft.com/office/2007/relationships/hdphoto" Target="../media/hdphoto17.wdp"/><Relationship Id="rId10" Type="http://schemas.microsoft.com/office/2007/relationships/hdphoto" Target="../media/hdphoto16.wdp"/><Relationship Id="rId4" Type="http://schemas.microsoft.com/office/2007/relationships/hdphoto" Target="../media/hdphoto1.wdp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37.jp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image" Target="../media/image38.jpg"/><Relationship Id="rId1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6.wdp"/><Relationship Id="rId5" Type="http://schemas.microsoft.com/office/2007/relationships/hdphoto" Target="../media/hdphoto1.wdp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37.jp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image" Target="../media/image39.jpg"/><Relationship Id="rId1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6.wdp"/><Relationship Id="rId5" Type="http://schemas.microsoft.com/office/2007/relationships/hdphoto" Target="../media/hdphoto1.wdp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.wdp"/><Relationship Id="rId18" Type="http://schemas.openxmlformats.org/officeDocument/2006/relationships/image" Target="../media/image41.png"/><Relationship Id="rId26" Type="http://schemas.microsoft.com/office/2007/relationships/hdphoto" Target="../media/hdphoto10.wdp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7" Type="http://schemas.openxmlformats.org/officeDocument/2006/relationships/image" Target="../media/image35.jfif"/><Relationship Id="rId12" Type="http://schemas.openxmlformats.org/officeDocument/2006/relationships/image" Target="../media/image4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9.jpg"/><Relationship Id="rId24" Type="http://schemas.microsoft.com/office/2007/relationships/hdphoto" Target="../media/hdphoto9.wdp"/><Relationship Id="rId5" Type="http://schemas.openxmlformats.org/officeDocument/2006/relationships/image" Target="../media/image34.png"/><Relationship Id="rId15" Type="http://schemas.openxmlformats.org/officeDocument/2006/relationships/image" Target="../media/image6.png"/><Relationship Id="rId23" Type="http://schemas.openxmlformats.org/officeDocument/2006/relationships/image" Target="../media/image44.png"/><Relationship Id="rId28" Type="http://schemas.microsoft.com/office/2007/relationships/hdphoto" Target="../media/hdphoto11.wdp"/><Relationship Id="rId10" Type="http://schemas.openxmlformats.org/officeDocument/2006/relationships/image" Target="../media/image38.jpg"/><Relationship Id="rId19" Type="http://schemas.openxmlformats.org/officeDocument/2006/relationships/image" Target="../media/image42.png"/><Relationship Id="rId4" Type="http://schemas.microsoft.com/office/2007/relationships/hdphoto" Target="../media/hdphoto4.wdp"/><Relationship Id="rId9" Type="http://schemas.openxmlformats.org/officeDocument/2006/relationships/image" Target="../media/image37.jpg"/><Relationship Id="rId14" Type="http://schemas.openxmlformats.org/officeDocument/2006/relationships/image" Target="../media/image5.png"/><Relationship Id="rId22" Type="http://schemas.microsoft.com/office/2007/relationships/hdphoto" Target="../media/hdphoto8.wdp"/><Relationship Id="rId27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61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18" Type="http://schemas.microsoft.com/office/2007/relationships/hdphoto" Target="../media/hdphoto21.wdp"/><Relationship Id="rId26" Type="http://schemas.openxmlformats.org/officeDocument/2006/relationships/slide" Target="slide5.xml"/><Relationship Id="rId3" Type="http://schemas.microsoft.com/office/2007/relationships/hdphoto" Target="../media/hdphoto18.wdp"/><Relationship Id="rId21" Type="http://schemas.openxmlformats.org/officeDocument/2006/relationships/image" Target="../media/image75.jfif"/><Relationship Id="rId7" Type="http://schemas.openxmlformats.org/officeDocument/2006/relationships/image" Target="../media/image66.png"/><Relationship Id="rId12" Type="http://schemas.microsoft.com/office/2007/relationships/hdphoto" Target="../media/hdphoto20.wdp"/><Relationship Id="rId17" Type="http://schemas.openxmlformats.org/officeDocument/2006/relationships/image" Target="../media/image73.png"/><Relationship Id="rId25" Type="http://schemas.openxmlformats.org/officeDocument/2006/relationships/image" Target="../media/image79.jpg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0" Type="http://schemas.microsoft.com/office/2007/relationships/hdphoto" Target="../media/hdphoto22.wdp"/><Relationship Id="rId29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24" Type="http://schemas.openxmlformats.org/officeDocument/2006/relationships/image" Target="../media/image78.jpg"/><Relationship Id="rId5" Type="http://schemas.openxmlformats.org/officeDocument/2006/relationships/image" Target="../media/image62.jpg"/><Relationship Id="rId15" Type="http://schemas.openxmlformats.org/officeDocument/2006/relationships/image" Target="../media/image15.jpg"/><Relationship Id="rId23" Type="http://schemas.openxmlformats.org/officeDocument/2006/relationships/image" Target="../media/image77.jpg"/><Relationship Id="rId28" Type="http://schemas.openxmlformats.org/officeDocument/2006/relationships/image" Target="../media/image81.jpg"/><Relationship Id="rId10" Type="http://schemas.microsoft.com/office/2007/relationships/hdphoto" Target="../media/hdphoto19.wdp"/><Relationship Id="rId19" Type="http://schemas.openxmlformats.org/officeDocument/2006/relationships/image" Target="../media/image74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1.png"/><Relationship Id="rId22" Type="http://schemas.openxmlformats.org/officeDocument/2006/relationships/image" Target="../media/image76.jpg"/><Relationship Id="rId27" Type="http://schemas.openxmlformats.org/officeDocument/2006/relationships/image" Target="../media/image80.jpg"/><Relationship Id="rId30" Type="http://schemas.openxmlformats.org/officeDocument/2006/relationships/image" Target="../media/image8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18" Type="http://schemas.microsoft.com/office/2007/relationships/hdphoto" Target="../media/hdphoto21.wdp"/><Relationship Id="rId26" Type="http://schemas.openxmlformats.org/officeDocument/2006/relationships/slide" Target="slide5.xml"/><Relationship Id="rId3" Type="http://schemas.microsoft.com/office/2007/relationships/hdphoto" Target="../media/hdphoto18.wdp"/><Relationship Id="rId21" Type="http://schemas.openxmlformats.org/officeDocument/2006/relationships/image" Target="../media/image75.jfif"/><Relationship Id="rId7" Type="http://schemas.openxmlformats.org/officeDocument/2006/relationships/image" Target="../media/image66.png"/><Relationship Id="rId12" Type="http://schemas.microsoft.com/office/2007/relationships/hdphoto" Target="../media/hdphoto20.wdp"/><Relationship Id="rId17" Type="http://schemas.openxmlformats.org/officeDocument/2006/relationships/image" Target="../media/image73.png"/><Relationship Id="rId25" Type="http://schemas.openxmlformats.org/officeDocument/2006/relationships/image" Target="../media/image79.jpg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0" Type="http://schemas.microsoft.com/office/2007/relationships/hdphoto" Target="../media/hdphoto22.wdp"/><Relationship Id="rId29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24" Type="http://schemas.openxmlformats.org/officeDocument/2006/relationships/image" Target="../media/image78.jpg"/><Relationship Id="rId32" Type="http://schemas.microsoft.com/office/2007/relationships/hdphoto" Target="../media/hdphoto3.wdp"/><Relationship Id="rId5" Type="http://schemas.openxmlformats.org/officeDocument/2006/relationships/image" Target="../media/image62.jpg"/><Relationship Id="rId15" Type="http://schemas.openxmlformats.org/officeDocument/2006/relationships/image" Target="../media/image15.jpg"/><Relationship Id="rId23" Type="http://schemas.openxmlformats.org/officeDocument/2006/relationships/image" Target="../media/image77.jpg"/><Relationship Id="rId28" Type="http://schemas.openxmlformats.org/officeDocument/2006/relationships/image" Target="../media/image81.jpg"/><Relationship Id="rId10" Type="http://schemas.microsoft.com/office/2007/relationships/hdphoto" Target="../media/hdphoto19.wdp"/><Relationship Id="rId19" Type="http://schemas.openxmlformats.org/officeDocument/2006/relationships/image" Target="../media/image74.png"/><Relationship Id="rId31" Type="http://schemas.openxmlformats.org/officeDocument/2006/relationships/image" Target="../media/image32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1.png"/><Relationship Id="rId22" Type="http://schemas.openxmlformats.org/officeDocument/2006/relationships/image" Target="../media/image76.jpg"/><Relationship Id="rId27" Type="http://schemas.openxmlformats.org/officeDocument/2006/relationships/image" Target="../media/image80.jpg"/><Relationship Id="rId30" Type="http://schemas.openxmlformats.org/officeDocument/2006/relationships/image" Target="../media/image8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4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85.png"/><Relationship Id="rId4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4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85.png"/><Relationship Id="rId4" Type="http://schemas.openxmlformats.org/officeDocument/2006/relationships/slide" Target="slide5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jpg"/><Relationship Id="rId7" Type="http://schemas.openxmlformats.org/officeDocument/2006/relationships/image" Target="../media/image32.png"/><Relationship Id="rId2" Type="http://schemas.openxmlformats.org/officeDocument/2006/relationships/image" Target="../media/image84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85.png"/><Relationship Id="rId4" Type="http://schemas.openxmlformats.org/officeDocument/2006/relationships/slide" Target="slide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18" Type="http://schemas.microsoft.com/office/2007/relationships/hdphoto" Target="../media/hdphoto21.wdp"/><Relationship Id="rId26" Type="http://schemas.openxmlformats.org/officeDocument/2006/relationships/slide" Target="slide5.xml"/><Relationship Id="rId3" Type="http://schemas.microsoft.com/office/2007/relationships/hdphoto" Target="../media/hdphoto18.wdp"/><Relationship Id="rId21" Type="http://schemas.openxmlformats.org/officeDocument/2006/relationships/image" Target="../media/image75.jfif"/><Relationship Id="rId7" Type="http://schemas.openxmlformats.org/officeDocument/2006/relationships/image" Target="../media/image66.png"/><Relationship Id="rId12" Type="http://schemas.microsoft.com/office/2007/relationships/hdphoto" Target="../media/hdphoto20.wdp"/><Relationship Id="rId17" Type="http://schemas.openxmlformats.org/officeDocument/2006/relationships/image" Target="../media/image73.png"/><Relationship Id="rId25" Type="http://schemas.openxmlformats.org/officeDocument/2006/relationships/image" Target="../media/image79.jpg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0" Type="http://schemas.microsoft.com/office/2007/relationships/hdphoto" Target="../media/hdphoto22.wdp"/><Relationship Id="rId29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24" Type="http://schemas.openxmlformats.org/officeDocument/2006/relationships/image" Target="../media/image78.jpg"/><Relationship Id="rId32" Type="http://schemas.microsoft.com/office/2007/relationships/hdphoto" Target="../media/hdphoto3.wdp"/><Relationship Id="rId5" Type="http://schemas.openxmlformats.org/officeDocument/2006/relationships/image" Target="../media/image62.jpg"/><Relationship Id="rId15" Type="http://schemas.openxmlformats.org/officeDocument/2006/relationships/image" Target="../media/image15.jpg"/><Relationship Id="rId23" Type="http://schemas.openxmlformats.org/officeDocument/2006/relationships/image" Target="../media/image77.jpg"/><Relationship Id="rId28" Type="http://schemas.openxmlformats.org/officeDocument/2006/relationships/image" Target="../media/image81.jpg"/><Relationship Id="rId10" Type="http://schemas.microsoft.com/office/2007/relationships/hdphoto" Target="../media/hdphoto19.wdp"/><Relationship Id="rId19" Type="http://schemas.openxmlformats.org/officeDocument/2006/relationships/image" Target="../media/image74.png"/><Relationship Id="rId31" Type="http://schemas.openxmlformats.org/officeDocument/2006/relationships/image" Target="../media/image32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1.png"/><Relationship Id="rId22" Type="http://schemas.openxmlformats.org/officeDocument/2006/relationships/image" Target="../media/image76.jpg"/><Relationship Id="rId27" Type="http://schemas.openxmlformats.org/officeDocument/2006/relationships/image" Target="../media/image80.jpg"/><Relationship Id="rId30" Type="http://schemas.openxmlformats.org/officeDocument/2006/relationships/image" Target="../media/image8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18" Type="http://schemas.microsoft.com/office/2007/relationships/hdphoto" Target="../media/hdphoto21.wdp"/><Relationship Id="rId26" Type="http://schemas.openxmlformats.org/officeDocument/2006/relationships/slide" Target="slide5.xml"/><Relationship Id="rId3" Type="http://schemas.microsoft.com/office/2007/relationships/hdphoto" Target="../media/hdphoto18.wdp"/><Relationship Id="rId21" Type="http://schemas.openxmlformats.org/officeDocument/2006/relationships/image" Target="../media/image75.jfif"/><Relationship Id="rId34" Type="http://schemas.openxmlformats.org/officeDocument/2006/relationships/image" Target="../media/image87.png"/><Relationship Id="rId7" Type="http://schemas.openxmlformats.org/officeDocument/2006/relationships/image" Target="../media/image66.png"/><Relationship Id="rId12" Type="http://schemas.microsoft.com/office/2007/relationships/hdphoto" Target="../media/hdphoto20.wdp"/><Relationship Id="rId17" Type="http://schemas.openxmlformats.org/officeDocument/2006/relationships/image" Target="../media/image73.png"/><Relationship Id="rId25" Type="http://schemas.openxmlformats.org/officeDocument/2006/relationships/image" Target="../media/image79.jpg"/><Relationship Id="rId33" Type="http://schemas.microsoft.com/office/2007/relationships/hdphoto" Target="../media/hdphoto24.wdp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0" Type="http://schemas.microsoft.com/office/2007/relationships/hdphoto" Target="../media/hdphoto22.wdp"/><Relationship Id="rId29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24" Type="http://schemas.openxmlformats.org/officeDocument/2006/relationships/image" Target="../media/image78.jpg"/><Relationship Id="rId32" Type="http://schemas.openxmlformats.org/officeDocument/2006/relationships/image" Target="../media/image86.png"/><Relationship Id="rId5" Type="http://schemas.openxmlformats.org/officeDocument/2006/relationships/image" Target="../media/image62.jpg"/><Relationship Id="rId15" Type="http://schemas.openxmlformats.org/officeDocument/2006/relationships/image" Target="../media/image15.jpg"/><Relationship Id="rId23" Type="http://schemas.openxmlformats.org/officeDocument/2006/relationships/image" Target="../media/image77.jpg"/><Relationship Id="rId28" Type="http://schemas.openxmlformats.org/officeDocument/2006/relationships/image" Target="../media/image81.jpg"/><Relationship Id="rId10" Type="http://schemas.microsoft.com/office/2007/relationships/hdphoto" Target="../media/hdphoto19.wdp"/><Relationship Id="rId19" Type="http://schemas.openxmlformats.org/officeDocument/2006/relationships/image" Target="../media/image74.png"/><Relationship Id="rId31" Type="http://schemas.openxmlformats.org/officeDocument/2006/relationships/image" Target="../media/image84.jfif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1.png"/><Relationship Id="rId22" Type="http://schemas.openxmlformats.org/officeDocument/2006/relationships/image" Target="../media/image76.jpg"/><Relationship Id="rId27" Type="http://schemas.openxmlformats.org/officeDocument/2006/relationships/image" Target="../media/image80.jpg"/><Relationship Id="rId30" Type="http://schemas.openxmlformats.org/officeDocument/2006/relationships/image" Target="../media/image83.jpg"/><Relationship Id="rId35" Type="http://schemas.microsoft.com/office/2007/relationships/hdphoto" Target="../media/hdphoto25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18" Type="http://schemas.microsoft.com/office/2007/relationships/hdphoto" Target="../media/hdphoto21.wdp"/><Relationship Id="rId26" Type="http://schemas.openxmlformats.org/officeDocument/2006/relationships/slide" Target="slide5.xml"/><Relationship Id="rId3" Type="http://schemas.microsoft.com/office/2007/relationships/hdphoto" Target="../media/hdphoto18.wdp"/><Relationship Id="rId21" Type="http://schemas.openxmlformats.org/officeDocument/2006/relationships/image" Target="../media/image75.jfif"/><Relationship Id="rId34" Type="http://schemas.openxmlformats.org/officeDocument/2006/relationships/image" Target="../media/image87.png"/><Relationship Id="rId7" Type="http://schemas.openxmlformats.org/officeDocument/2006/relationships/image" Target="../media/image66.png"/><Relationship Id="rId12" Type="http://schemas.microsoft.com/office/2007/relationships/hdphoto" Target="../media/hdphoto20.wdp"/><Relationship Id="rId17" Type="http://schemas.openxmlformats.org/officeDocument/2006/relationships/image" Target="../media/image73.png"/><Relationship Id="rId25" Type="http://schemas.openxmlformats.org/officeDocument/2006/relationships/image" Target="../media/image79.jpg"/><Relationship Id="rId33" Type="http://schemas.microsoft.com/office/2007/relationships/hdphoto" Target="../media/hdphoto24.wdp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0" Type="http://schemas.microsoft.com/office/2007/relationships/hdphoto" Target="../media/hdphoto22.wdp"/><Relationship Id="rId29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24" Type="http://schemas.openxmlformats.org/officeDocument/2006/relationships/image" Target="../media/image78.jpg"/><Relationship Id="rId32" Type="http://schemas.openxmlformats.org/officeDocument/2006/relationships/image" Target="../media/image86.png"/><Relationship Id="rId5" Type="http://schemas.openxmlformats.org/officeDocument/2006/relationships/image" Target="../media/image62.jpg"/><Relationship Id="rId15" Type="http://schemas.openxmlformats.org/officeDocument/2006/relationships/image" Target="../media/image15.jpg"/><Relationship Id="rId23" Type="http://schemas.openxmlformats.org/officeDocument/2006/relationships/image" Target="../media/image77.jpg"/><Relationship Id="rId28" Type="http://schemas.openxmlformats.org/officeDocument/2006/relationships/image" Target="../media/image81.jpg"/><Relationship Id="rId10" Type="http://schemas.microsoft.com/office/2007/relationships/hdphoto" Target="../media/hdphoto19.wdp"/><Relationship Id="rId19" Type="http://schemas.openxmlformats.org/officeDocument/2006/relationships/image" Target="../media/image74.png"/><Relationship Id="rId31" Type="http://schemas.openxmlformats.org/officeDocument/2006/relationships/image" Target="../media/image84.jfif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1.png"/><Relationship Id="rId22" Type="http://schemas.openxmlformats.org/officeDocument/2006/relationships/image" Target="../media/image76.jpg"/><Relationship Id="rId27" Type="http://schemas.openxmlformats.org/officeDocument/2006/relationships/image" Target="../media/image80.jpg"/><Relationship Id="rId30" Type="http://schemas.openxmlformats.org/officeDocument/2006/relationships/image" Target="../media/image83.jpg"/><Relationship Id="rId35" Type="http://schemas.microsoft.com/office/2007/relationships/hdphoto" Target="../media/hdphoto25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18" Type="http://schemas.microsoft.com/office/2007/relationships/hdphoto" Target="../media/hdphoto21.wdp"/><Relationship Id="rId26" Type="http://schemas.openxmlformats.org/officeDocument/2006/relationships/slide" Target="slide5.xml"/><Relationship Id="rId39" Type="http://schemas.openxmlformats.org/officeDocument/2006/relationships/image" Target="../media/image32.png"/><Relationship Id="rId3" Type="http://schemas.microsoft.com/office/2007/relationships/hdphoto" Target="../media/hdphoto18.wdp"/><Relationship Id="rId21" Type="http://schemas.openxmlformats.org/officeDocument/2006/relationships/image" Target="../media/image75.jfif"/><Relationship Id="rId34" Type="http://schemas.openxmlformats.org/officeDocument/2006/relationships/image" Target="../media/image87.png"/><Relationship Id="rId7" Type="http://schemas.openxmlformats.org/officeDocument/2006/relationships/image" Target="../media/image66.png"/><Relationship Id="rId12" Type="http://schemas.microsoft.com/office/2007/relationships/hdphoto" Target="../media/hdphoto20.wdp"/><Relationship Id="rId17" Type="http://schemas.openxmlformats.org/officeDocument/2006/relationships/image" Target="../media/image73.png"/><Relationship Id="rId25" Type="http://schemas.openxmlformats.org/officeDocument/2006/relationships/image" Target="../media/image79.jpg"/><Relationship Id="rId33" Type="http://schemas.microsoft.com/office/2007/relationships/hdphoto" Target="../media/hdphoto24.wdp"/><Relationship Id="rId38" Type="http://schemas.openxmlformats.org/officeDocument/2006/relationships/image" Target="../media/image89.png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0" Type="http://schemas.microsoft.com/office/2007/relationships/hdphoto" Target="../media/hdphoto22.wdp"/><Relationship Id="rId29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24" Type="http://schemas.openxmlformats.org/officeDocument/2006/relationships/image" Target="../media/image78.jpg"/><Relationship Id="rId32" Type="http://schemas.openxmlformats.org/officeDocument/2006/relationships/image" Target="../media/image86.png"/><Relationship Id="rId37" Type="http://schemas.microsoft.com/office/2007/relationships/hdphoto" Target="../media/hdphoto26.wdp"/><Relationship Id="rId40" Type="http://schemas.microsoft.com/office/2007/relationships/hdphoto" Target="../media/hdphoto3.wdp"/><Relationship Id="rId5" Type="http://schemas.openxmlformats.org/officeDocument/2006/relationships/image" Target="../media/image62.jpg"/><Relationship Id="rId15" Type="http://schemas.openxmlformats.org/officeDocument/2006/relationships/image" Target="../media/image15.jpg"/><Relationship Id="rId23" Type="http://schemas.openxmlformats.org/officeDocument/2006/relationships/image" Target="../media/image77.jpg"/><Relationship Id="rId28" Type="http://schemas.openxmlformats.org/officeDocument/2006/relationships/image" Target="../media/image81.jpg"/><Relationship Id="rId36" Type="http://schemas.openxmlformats.org/officeDocument/2006/relationships/image" Target="../media/image88.png"/><Relationship Id="rId10" Type="http://schemas.microsoft.com/office/2007/relationships/hdphoto" Target="../media/hdphoto19.wdp"/><Relationship Id="rId19" Type="http://schemas.openxmlformats.org/officeDocument/2006/relationships/image" Target="../media/image74.png"/><Relationship Id="rId31" Type="http://schemas.openxmlformats.org/officeDocument/2006/relationships/image" Target="../media/image84.jfif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1.png"/><Relationship Id="rId22" Type="http://schemas.openxmlformats.org/officeDocument/2006/relationships/image" Target="../media/image76.jpg"/><Relationship Id="rId27" Type="http://schemas.openxmlformats.org/officeDocument/2006/relationships/image" Target="../media/image80.jpg"/><Relationship Id="rId30" Type="http://schemas.openxmlformats.org/officeDocument/2006/relationships/image" Target="../media/image83.jpg"/><Relationship Id="rId35" Type="http://schemas.microsoft.com/office/2007/relationships/hdphoto" Target="../media/hdphoto25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90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fif"/><Relationship Id="rId13" Type="http://schemas.openxmlformats.org/officeDocument/2006/relationships/image" Target="../media/image101.png"/><Relationship Id="rId18" Type="http://schemas.openxmlformats.org/officeDocument/2006/relationships/image" Target="../media/image104.png"/><Relationship Id="rId3" Type="http://schemas.openxmlformats.org/officeDocument/2006/relationships/image" Target="../media/image92.png"/><Relationship Id="rId7" Type="http://schemas.openxmlformats.org/officeDocument/2006/relationships/image" Target="../media/image95.jpg"/><Relationship Id="rId12" Type="http://schemas.openxmlformats.org/officeDocument/2006/relationships/image" Target="../media/image100.png"/><Relationship Id="rId17" Type="http://schemas.microsoft.com/office/2007/relationships/hdphoto" Target="../media/hdphoto29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3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fif"/><Relationship Id="rId11" Type="http://schemas.openxmlformats.org/officeDocument/2006/relationships/image" Target="../media/image99.png"/><Relationship Id="rId5" Type="http://schemas.openxmlformats.org/officeDocument/2006/relationships/image" Target="../media/image93.jfif"/><Relationship Id="rId15" Type="http://schemas.openxmlformats.org/officeDocument/2006/relationships/image" Target="../media/image102.png"/><Relationship Id="rId10" Type="http://schemas.openxmlformats.org/officeDocument/2006/relationships/image" Target="../media/image98.png"/><Relationship Id="rId19" Type="http://schemas.openxmlformats.org/officeDocument/2006/relationships/image" Target="../media/image105.png"/><Relationship Id="rId4" Type="http://schemas.microsoft.com/office/2007/relationships/hdphoto" Target="../media/hdphoto27.wdp"/><Relationship Id="rId9" Type="http://schemas.openxmlformats.org/officeDocument/2006/relationships/image" Target="../media/image97.jpg"/><Relationship Id="rId14" Type="http://schemas.microsoft.com/office/2007/relationships/hdphoto" Target="../media/hdphoto28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18" Type="http://schemas.openxmlformats.org/officeDocument/2006/relationships/image" Target="../media/image95.jpg"/><Relationship Id="rId3" Type="http://schemas.openxmlformats.org/officeDocument/2006/relationships/image" Target="../media/image108.png"/><Relationship Id="rId21" Type="http://schemas.openxmlformats.org/officeDocument/2006/relationships/image" Target="../media/image98.png"/><Relationship Id="rId7" Type="http://schemas.openxmlformats.org/officeDocument/2006/relationships/image" Target="../media/image93.jfif"/><Relationship Id="rId12" Type="http://schemas.microsoft.com/office/2007/relationships/hdphoto" Target="../media/hdphoto33.wdp"/><Relationship Id="rId17" Type="http://schemas.openxmlformats.org/officeDocument/2006/relationships/image" Target="../media/image94.jfif"/><Relationship Id="rId2" Type="http://schemas.openxmlformats.org/officeDocument/2006/relationships/image" Target="../media/image107.png"/><Relationship Id="rId16" Type="http://schemas.microsoft.com/office/2007/relationships/hdphoto" Target="../media/hdphoto27.wdp"/><Relationship Id="rId20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111.png"/><Relationship Id="rId19" Type="http://schemas.openxmlformats.org/officeDocument/2006/relationships/image" Target="../media/image96.jfif"/><Relationship Id="rId4" Type="http://schemas.microsoft.com/office/2007/relationships/hdphoto" Target="../media/hdphoto30.wdp"/><Relationship Id="rId9" Type="http://schemas.microsoft.com/office/2007/relationships/hdphoto" Target="../media/hdphoto32.wdp"/><Relationship Id="rId14" Type="http://schemas.openxmlformats.org/officeDocument/2006/relationships/image" Target="../media/image114.png"/><Relationship Id="rId22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13" Type="http://schemas.openxmlformats.org/officeDocument/2006/relationships/image" Target="../media/image95.jpg"/><Relationship Id="rId18" Type="http://schemas.openxmlformats.org/officeDocument/2006/relationships/image" Target="../media/image100.pn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12" Type="http://schemas.openxmlformats.org/officeDocument/2006/relationships/image" Target="../media/image93.jfif"/><Relationship Id="rId17" Type="http://schemas.openxmlformats.org/officeDocument/2006/relationships/image" Target="../media/image99.png"/><Relationship Id="rId2" Type="http://schemas.openxmlformats.org/officeDocument/2006/relationships/image" Target="../media/image115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microsoft.com/office/2007/relationships/hdphoto" Target="../media/hdphoto27.wdp"/><Relationship Id="rId5" Type="http://schemas.openxmlformats.org/officeDocument/2006/relationships/image" Target="../media/image94.jfif"/><Relationship Id="rId15" Type="http://schemas.openxmlformats.org/officeDocument/2006/relationships/image" Target="../media/image97.jpg"/><Relationship Id="rId10" Type="http://schemas.openxmlformats.org/officeDocument/2006/relationships/image" Target="../media/image92.png"/><Relationship Id="rId4" Type="http://schemas.microsoft.com/office/2007/relationships/hdphoto" Target="../media/hdphoto34.wdp"/><Relationship Id="rId9" Type="http://schemas.openxmlformats.org/officeDocument/2006/relationships/image" Target="../media/image119.png"/><Relationship Id="rId14" Type="http://schemas.openxmlformats.org/officeDocument/2006/relationships/image" Target="../media/image96.jfif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7.wdp"/><Relationship Id="rId13" Type="http://schemas.openxmlformats.org/officeDocument/2006/relationships/image" Target="../media/image94.jfif"/><Relationship Id="rId18" Type="http://schemas.openxmlformats.org/officeDocument/2006/relationships/image" Target="../media/image100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12" Type="http://schemas.openxmlformats.org/officeDocument/2006/relationships/image" Target="../media/image93.jfif"/><Relationship Id="rId17" Type="http://schemas.openxmlformats.org/officeDocument/2006/relationships/image" Target="../media/image99.png"/><Relationship Id="rId2" Type="http://schemas.openxmlformats.org/officeDocument/2006/relationships/image" Target="../media/image120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microsoft.com/office/2007/relationships/hdphoto" Target="../media/hdphoto27.wdp"/><Relationship Id="rId5" Type="http://schemas.openxmlformats.org/officeDocument/2006/relationships/image" Target="../media/image95.jpg"/><Relationship Id="rId15" Type="http://schemas.openxmlformats.org/officeDocument/2006/relationships/image" Target="../media/image97.jpg"/><Relationship Id="rId10" Type="http://schemas.openxmlformats.org/officeDocument/2006/relationships/image" Target="../media/image92.png"/><Relationship Id="rId4" Type="http://schemas.microsoft.com/office/2007/relationships/hdphoto" Target="../media/hdphoto36.wdp"/><Relationship Id="rId9" Type="http://schemas.openxmlformats.org/officeDocument/2006/relationships/image" Target="../media/image124.png"/><Relationship Id="rId14" Type="http://schemas.openxmlformats.org/officeDocument/2006/relationships/image" Target="../media/image96.jf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94.jfif"/><Relationship Id="rId18" Type="http://schemas.openxmlformats.org/officeDocument/2006/relationships/image" Target="../media/image100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12" Type="http://schemas.openxmlformats.org/officeDocument/2006/relationships/image" Target="../media/image93.jfif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fif"/><Relationship Id="rId11" Type="http://schemas.microsoft.com/office/2007/relationships/hdphoto" Target="../media/hdphoto27.wdp"/><Relationship Id="rId5" Type="http://schemas.microsoft.com/office/2007/relationships/hdphoto" Target="../media/hdphoto38.wdp"/><Relationship Id="rId15" Type="http://schemas.openxmlformats.org/officeDocument/2006/relationships/image" Target="../media/image97.jpg"/><Relationship Id="rId10" Type="http://schemas.openxmlformats.org/officeDocument/2006/relationships/image" Target="../media/image92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Relationship Id="rId14" Type="http://schemas.openxmlformats.org/officeDocument/2006/relationships/image" Target="../media/image95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130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13" Type="http://schemas.openxmlformats.org/officeDocument/2006/relationships/image" Target="../media/image138.jfif"/><Relationship Id="rId18" Type="http://schemas.openxmlformats.org/officeDocument/2006/relationships/image" Target="../media/image143.jpg"/><Relationship Id="rId3" Type="http://schemas.microsoft.com/office/2007/relationships/hdphoto" Target="../media/hdphoto39.wdp"/><Relationship Id="rId7" Type="http://schemas.openxmlformats.org/officeDocument/2006/relationships/image" Target="../media/image135.png"/><Relationship Id="rId12" Type="http://schemas.microsoft.com/office/2007/relationships/hdphoto" Target="../media/hdphoto43.wdp"/><Relationship Id="rId17" Type="http://schemas.openxmlformats.org/officeDocument/2006/relationships/image" Target="../media/image142.jfif"/><Relationship Id="rId2" Type="http://schemas.openxmlformats.org/officeDocument/2006/relationships/image" Target="../media/image133.png"/><Relationship Id="rId16" Type="http://schemas.openxmlformats.org/officeDocument/2006/relationships/image" Target="../media/image141.jpg"/><Relationship Id="rId20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0.wdp"/><Relationship Id="rId11" Type="http://schemas.openxmlformats.org/officeDocument/2006/relationships/image" Target="../media/image137.png"/><Relationship Id="rId5" Type="http://schemas.openxmlformats.org/officeDocument/2006/relationships/image" Target="../media/image134.png"/><Relationship Id="rId15" Type="http://schemas.openxmlformats.org/officeDocument/2006/relationships/image" Target="../media/image140.jpg"/><Relationship Id="rId10" Type="http://schemas.microsoft.com/office/2007/relationships/hdphoto" Target="../media/hdphoto42.wdp"/><Relationship Id="rId19" Type="http://schemas.openxmlformats.org/officeDocument/2006/relationships/image" Target="../media/image144.jpg"/><Relationship Id="rId4" Type="http://schemas.openxmlformats.org/officeDocument/2006/relationships/slide" Target="slide3.xml"/><Relationship Id="rId9" Type="http://schemas.openxmlformats.org/officeDocument/2006/relationships/image" Target="../media/image136.png"/><Relationship Id="rId14" Type="http://schemas.openxmlformats.org/officeDocument/2006/relationships/image" Target="../media/image139.jp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13" Type="http://schemas.openxmlformats.org/officeDocument/2006/relationships/image" Target="../media/image138.jfif"/><Relationship Id="rId18" Type="http://schemas.openxmlformats.org/officeDocument/2006/relationships/image" Target="../media/image143.jpg"/><Relationship Id="rId3" Type="http://schemas.microsoft.com/office/2007/relationships/hdphoto" Target="../media/hdphoto39.wdp"/><Relationship Id="rId21" Type="http://schemas.openxmlformats.org/officeDocument/2006/relationships/image" Target="../media/image146.png"/><Relationship Id="rId7" Type="http://schemas.openxmlformats.org/officeDocument/2006/relationships/image" Target="../media/image135.png"/><Relationship Id="rId12" Type="http://schemas.microsoft.com/office/2007/relationships/hdphoto" Target="../media/hdphoto43.wdp"/><Relationship Id="rId17" Type="http://schemas.openxmlformats.org/officeDocument/2006/relationships/image" Target="../media/image142.jfif"/><Relationship Id="rId2" Type="http://schemas.openxmlformats.org/officeDocument/2006/relationships/image" Target="../media/image133.png"/><Relationship Id="rId16" Type="http://schemas.openxmlformats.org/officeDocument/2006/relationships/image" Target="../media/image141.jpg"/><Relationship Id="rId20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0.wdp"/><Relationship Id="rId11" Type="http://schemas.openxmlformats.org/officeDocument/2006/relationships/image" Target="../media/image137.png"/><Relationship Id="rId5" Type="http://schemas.openxmlformats.org/officeDocument/2006/relationships/image" Target="../media/image134.png"/><Relationship Id="rId15" Type="http://schemas.openxmlformats.org/officeDocument/2006/relationships/image" Target="../media/image140.jpg"/><Relationship Id="rId10" Type="http://schemas.microsoft.com/office/2007/relationships/hdphoto" Target="../media/hdphoto42.wdp"/><Relationship Id="rId19" Type="http://schemas.openxmlformats.org/officeDocument/2006/relationships/image" Target="../media/image144.jpg"/><Relationship Id="rId4" Type="http://schemas.openxmlformats.org/officeDocument/2006/relationships/slide" Target="slide3.xml"/><Relationship Id="rId9" Type="http://schemas.openxmlformats.org/officeDocument/2006/relationships/image" Target="../media/image136.png"/><Relationship Id="rId14" Type="http://schemas.openxmlformats.org/officeDocument/2006/relationships/image" Target="../media/image139.jpg"/><Relationship Id="rId22" Type="http://schemas.microsoft.com/office/2007/relationships/hdphoto" Target="../media/hdphoto4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jpg"/><Relationship Id="rId2" Type="http://schemas.openxmlformats.org/officeDocument/2006/relationships/image" Target="../media/image2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jfif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1.wdp"/><Relationship Id="rId13" Type="http://schemas.openxmlformats.org/officeDocument/2006/relationships/image" Target="../media/image138.jfif"/><Relationship Id="rId18" Type="http://schemas.openxmlformats.org/officeDocument/2006/relationships/image" Target="../media/image142.jfif"/><Relationship Id="rId3" Type="http://schemas.microsoft.com/office/2007/relationships/hdphoto" Target="../media/hdphoto39.wdp"/><Relationship Id="rId21" Type="http://schemas.openxmlformats.org/officeDocument/2006/relationships/image" Target="../media/image145.jpg"/><Relationship Id="rId7" Type="http://schemas.openxmlformats.org/officeDocument/2006/relationships/image" Target="../media/image135.png"/><Relationship Id="rId12" Type="http://schemas.microsoft.com/office/2007/relationships/hdphoto" Target="../media/hdphoto43.wdp"/><Relationship Id="rId17" Type="http://schemas.openxmlformats.org/officeDocument/2006/relationships/image" Target="../media/image141.jpg"/><Relationship Id="rId2" Type="http://schemas.openxmlformats.org/officeDocument/2006/relationships/image" Target="../media/image133.png"/><Relationship Id="rId16" Type="http://schemas.openxmlformats.org/officeDocument/2006/relationships/image" Target="../media/image140.jpg"/><Relationship Id="rId20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0.wdp"/><Relationship Id="rId11" Type="http://schemas.openxmlformats.org/officeDocument/2006/relationships/image" Target="../media/image137.png"/><Relationship Id="rId5" Type="http://schemas.openxmlformats.org/officeDocument/2006/relationships/image" Target="../media/image134.png"/><Relationship Id="rId15" Type="http://schemas.openxmlformats.org/officeDocument/2006/relationships/image" Target="../media/image139.jpg"/><Relationship Id="rId23" Type="http://schemas.microsoft.com/office/2007/relationships/hdphoto" Target="../media/hdphoto44.wdp"/><Relationship Id="rId10" Type="http://schemas.microsoft.com/office/2007/relationships/hdphoto" Target="../media/hdphoto42.wdp"/><Relationship Id="rId19" Type="http://schemas.openxmlformats.org/officeDocument/2006/relationships/image" Target="../media/image143.jpg"/><Relationship Id="rId4" Type="http://schemas.openxmlformats.org/officeDocument/2006/relationships/slide" Target="slide3.xml"/><Relationship Id="rId9" Type="http://schemas.openxmlformats.org/officeDocument/2006/relationships/image" Target="../media/image136.png"/><Relationship Id="rId14" Type="http://schemas.openxmlformats.org/officeDocument/2006/relationships/slide" Target="slide41.xml"/><Relationship Id="rId22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47.png"/><Relationship Id="rId7" Type="http://schemas.openxmlformats.org/officeDocument/2006/relationships/slide" Target="slide42.xml"/><Relationship Id="rId2" Type="http://schemas.openxmlformats.org/officeDocument/2006/relationships/image" Target="../media/image142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46.wdp"/><Relationship Id="rId5" Type="http://schemas.openxmlformats.org/officeDocument/2006/relationships/image" Target="../media/image148.png"/><Relationship Id="rId10" Type="http://schemas.openxmlformats.org/officeDocument/2006/relationships/image" Target="../media/image150.svg"/><Relationship Id="rId4" Type="http://schemas.microsoft.com/office/2007/relationships/hdphoto" Target="../media/hdphoto45.wdp"/><Relationship Id="rId9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47.png"/><Relationship Id="rId7" Type="http://schemas.openxmlformats.org/officeDocument/2006/relationships/slide" Target="slide43.xml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6.wdp"/><Relationship Id="rId5" Type="http://schemas.openxmlformats.org/officeDocument/2006/relationships/image" Target="../media/image148.png"/><Relationship Id="rId10" Type="http://schemas.openxmlformats.org/officeDocument/2006/relationships/image" Target="../media/image150.svg"/><Relationship Id="rId4" Type="http://schemas.microsoft.com/office/2007/relationships/hdphoto" Target="../media/hdphoto45.wdp"/><Relationship Id="rId9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47.png"/><Relationship Id="rId7" Type="http://schemas.openxmlformats.org/officeDocument/2006/relationships/slide" Target="slide44.xml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6.wdp"/><Relationship Id="rId5" Type="http://schemas.openxmlformats.org/officeDocument/2006/relationships/image" Target="../media/image148.png"/><Relationship Id="rId10" Type="http://schemas.openxmlformats.org/officeDocument/2006/relationships/image" Target="../media/image150.svg"/><Relationship Id="rId4" Type="http://schemas.microsoft.com/office/2007/relationships/hdphoto" Target="../media/hdphoto45.wdp"/><Relationship Id="rId9" Type="http://schemas.openxmlformats.org/officeDocument/2006/relationships/image" Target="../media/image1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47.png"/><Relationship Id="rId7" Type="http://schemas.openxmlformats.org/officeDocument/2006/relationships/slide" Target="slide45.xml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6.wdp"/><Relationship Id="rId5" Type="http://schemas.openxmlformats.org/officeDocument/2006/relationships/image" Target="../media/image148.png"/><Relationship Id="rId10" Type="http://schemas.openxmlformats.org/officeDocument/2006/relationships/image" Target="../media/image150.svg"/><Relationship Id="rId4" Type="http://schemas.microsoft.com/office/2007/relationships/hdphoto" Target="../media/hdphoto45.wdp"/><Relationship Id="rId9" Type="http://schemas.openxmlformats.org/officeDocument/2006/relationships/image" Target="../media/image1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7.png"/><Relationship Id="rId7" Type="http://schemas.openxmlformats.org/officeDocument/2006/relationships/slide" Target="slide12.xml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6.wdp"/><Relationship Id="rId5" Type="http://schemas.openxmlformats.org/officeDocument/2006/relationships/image" Target="../media/image148.png"/><Relationship Id="rId4" Type="http://schemas.microsoft.com/office/2007/relationships/hdphoto" Target="../media/hdphoto45.wdp"/><Relationship Id="rId9" Type="http://schemas.openxmlformats.org/officeDocument/2006/relationships/image" Target="../media/image15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152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152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153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152.jp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153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16.jp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jpg"/><Relationship Id="rId34" Type="http://schemas.openxmlformats.org/officeDocument/2006/relationships/image" Target="../media/image31.jf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1.jpg"/><Relationship Id="rId2" Type="http://schemas.openxmlformats.org/officeDocument/2006/relationships/image" Target="../media/image2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29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5" Type="http://schemas.openxmlformats.org/officeDocument/2006/relationships/image" Target="../media/image4.png"/><Relationship Id="rId15" Type="http://schemas.openxmlformats.org/officeDocument/2006/relationships/image" Target="../media/image13.jfif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10" Type="http://schemas.openxmlformats.org/officeDocument/2006/relationships/image" Target="../media/image9.png"/><Relationship Id="rId19" Type="http://schemas.openxmlformats.org/officeDocument/2006/relationships/image" Target="../media/image17.jpg"/><Relationship Id="rId31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png"/><Relationship Id="rId30" Type="http://schemas.openxmlformats.org/officeDocument/2006/relationships/image" Target="../media/image28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13" Type="http://schemas.openxmlformats.org/officeDocument/2006/relationships/image" Target="../media/image165.jpg"/><Relationship Id="rId18" Type="http://schemas.openxmlformats.org/officeDocument/2006/relationships/image" Target="../media/image170.jpg"/><Relationship Id="rId26" Type="http://schemas.openxmlformats.org/officeDocument/2006/relationships/image" Target="../media/image178.jpg"/><Relationship Id="rId3" Type="http://schemas.openxmlformats.org/officeDocument/2006/relationships/image" Target="../media/image155.jpg"/><Relationship Id="rId21" Type="http://schemas.openxmlformats.org/officeDocument/2006/relationships/image" Target="../media/image173.jpg"/><Relationship Id="rId7" Type="http://schemas.openxmlformats.org/officeDocument/2006/relationships/image" Target="../media/image159.jpg"/><Relationship Id="rId12" Type="http://schemas.openxmlformats.org/officeDocument/2006/relationships/image" Target="../media/image164.jpg"/><Relationship Id="rId17" Type="http://schemas.openxmlformats.org/officeDocument/2006/relationships/image" Target="../media/image169.jpg"/><Relationship Id="rId25" Type="http://schemas.openxmlformats.org/officeDocument/2006/relationships/image" Target="../media/image177.jpg"/><Relationship Id="rId2" Type="http://schemas.openxmlformats.org/officeDocument/2006/relationships/image" Target="../media/image154.jpg"/><Relationship Id="rId16" Type="http://schemas.openxmlformats.org/officeDocument/2006/relationships/image" Target="../media/image168.jpg"/><Relationship Id="rId20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g"/><Relationship Id="rId11" Type="http://schemas.openxmlformats.org/officeDocument/2006/relationships/image" Target="../media/image163.jpg"/><Relationship Id="rId24" Type="http://schemas.openxmlformats.org/officeDocument/2006/relationships/image" Target="../media/image176.jpg"/><Relationship Id="rId5" Type="http://schemas.openxmlformats.org/officeDocument/2006/relationships/image" Target="../media/image157.jpg"/><Relationship Id="rId15" Type="http://schemas.openxmlformats.org/officeDocument/2006/relationships/image" Target="../media/image167.jpg"/><Relationship Id="rId23" Type="http://schemas.openxmlformats.org/officeDocument/2006/relationships/image" Target="../media/image175.jpg"/><Relationship Id="rId10" Type="http://schemas.openxmlformats.org/officeDocument/2006/relationships/image" Target="../media/image162.jpg"/><Relationship Id="rId19" Type="http://schemas.openxmlformats.org/officeDocument/2006/relationships/image" Target="../media/image171.jpg"/><Relationship Id="rId4" Type="http://schemas.openxmlformats.org/officeDocument/2006/relationships/image" Target="../media/image156.jpg"/><Relationship Id="rId9" Type="http://schemas.openxmlformats.org/officeDocument/2006/relationships/image" Target="../media/image161.jpg"/><Relationship Id="rId14" Type="http://schemas.openxmlformats.org/officeDocument/2006/relationships/image" Target="../media/image166.jpg"/><Relationship Id="rId22" Type="http://schemas.openxmlformats.org/officeDocument/2006/relationships/image" Target="../media/image174.jpg"/><Relationship Id="rId27" Type="http://schemas.openxmlformats.org/officeDocument/2006/relationships/image" Target="../media/image179.jp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16.jp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19.jpg"/><Relationship Id="rId34" Type="http://schemas.openxmlformats.org/officeDocument/2006/relationships/image" Target="../media/image31.jf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1.jpg"/><Relationship Id="rId2" Type="http://schemas.openxmlformats.org/officeDocument/2006/relationships/image" Target="../media/image2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29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5" Type="http://schemas.openxmlformats.org/officeDocument/2006/relationships/image" Target="../media/image4.png"/><Relationship Id="rId15" Type="http://schemas.openxmlformats.org/officeDocument/2006/relationships/image" Target="../media/image13.jfif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10" Type="http://schemas.openxmlformats.org/officeDocument/2006/relationships/image" Target="../media/image9.png"/><Relationship Id="rId19" Type="http://schemas.openxmlformats.org/officeDocument/2006/relationships/image" Target="../media/image17.jpg"/><Relationship Id="rId31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png"/><Relationship Id="rId30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2.pn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18" Type="http://schemas.openxmlformats.org/officeDocument/2006/relationships/image" Target="../media/image28.jpg"/><Relationship Id="rId3" Type="http://schemas.openxmlformats.org/officeDocument/2006/relationships/image" Target="../media/image3.png"/><Relationship Id="rId21" Type="http://schemas.openxmlformats.org/officeDocument/2006/relationships/image" Target="../media/image1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7.jfif"/><Relationship Id="rId2" Type="http://schemas.openxmlformats.org/officeDocument/2006/relationships/image" Target="../media/image2.png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4.png"/><Relationship Id="rId22" Type="http://schemas.openxmlformats.org/officeDocument/2006/relationships/image" Target="../media/image31.jf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69A7DCC-B4FA-459F-B06D-D1C923D2E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64" y="2451129"/>
            <a:ext cx="1810871" cy="19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8EB6C7-72A9-4884-BCE2-BF39B40496BF}"/>
              </a:ext>
            </a:extLst>
          </p:cNvPr>
          <p:cNvSpPr/>
          <p:nvPr/>
        </p:nvSpPr>
        <p:spPr>
          <a:xfrm>
            <a:off x="3684045" y="2524806"/>
            <a:ext cx="1836870" cy="180838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BEC31-80CC-4D7E-BCE5-542D4C78984F}"/>
              </a:ext>
            </a:extLst>
          </p:cNvPr>
          <p:cNvSpPr txBox="1"/>
          <p:nvPr/>
        </p:nvSpPr>
        <p:spPr>
          <a:xfrm>
            <a:off x="5475530" y="3062584"/>
            <a:ext cx="470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5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8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30AD7B7-8A51-4556-8519-8DFC993F20C7}"/>
              </a:ext>
            </a:extLst>
          </p:cNvPr>
          <p:cNvSpPr txBox="1"/>
          <p:nvPr/>
        </p:nvSpPr>
        <p:spPr>
          <a:xfrm>
            <a:off x="1163992" y="69867"/>
            <a:ext cx="26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FCC2635-3374-44FF-8979-7792F36864C5}"/>
              </a:ext>
            </a:extLst>
          </p:cNvPr>
          <p:cNvGrpSpPr/>
          <p:nvPr/>
        </p:nvGrpSpPr>
        <p:grpSpPr>
          <a:xfrm>
            <a:off x="1209862" y="1273215"/>
            <a:ext cx="5341412" cy="3935377"/>
            <a:chOff x="1210325" y="1112293"/>
            <a:chExt cx="5641576" cy="433271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C25757A-A589-43BD-AEB9-F3DA65B0BFB6}"/>
                </a:ext>
              </a:extLst>
            </p:cNvPr>
            <p:cNvSpPr/>
            <p:nvPr/>
          </p:nvSpPr>
          <p:spPr>
            <a:xfrm>
              <a:off x="1210326" y="1112294"/>
              <a:ext cx="5641575" cy="4332716"/>
            </a:xfrm>
            <a:prstGeom prst="roundRect">
              <a:avLst>
                <a:gd name="adj" fmla="val 49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3C5F09DD-7FB5-4D64-97EE-C9641B510359}"/>
                </a:ext>
              </a:extLst>
            </p:cNvPr>
            <p:cNvSpPr/>
            <p:nvPr/>
          </p:nvSpPr>
          <p:spPr>
            <a:xfrm rot="10800000">
              <a:off x="1210325" y="4275462"/>
              <a:ext cx="5641575" cy="1169547"/>
            </a:xfrm>
            <a:prstGeom prst="round2SameRect">
              <a:avLst>
                <a:gd name="adj1" fmla="val 18043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8" name="Picture 6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3D0875E-29BD-4204-9BC6-1C5EF316B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0" b="99654" l="9959" r="89990">
                          <a14:foregroundMark x1="63655" y1="68014" x2="72741" y2="86057"/>
                          <a14:foregroundMark x1="66992" y1="86201" x2="63090" y2="92985"/>
                          <a14:foregroundMark x1="63090" y1="92985" x2="58624" y2="95208"/>
                          <a14:foregroundMark x1="31057" y1="86605" x2="30339" y2="93736"/>
                          <a14:foregroundMark x1="30339" y1="93736" x2="30339" y2="93736"/>
                          <a14:foregroundMark x1="23409" y1="86201" x2="23409" y2="94544"/>
                          <a14:foregroundMark x1="23409" y1="94544" x2="23409" y2="94544"/>
                          <a14:foregroundMark x1="19097" y1="97113" x2="19097" y2="97113"/>
                          <a14:foregroundMark x1="58368" y1="98730" x2="59343" y2="996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237"/>
            <a:stretch/>
          </p:blipFill>
          <p:spPr>
            <a:xfrm>
              <a:off x="3983421" y="1612781"/>
              <a:ext cx="2868479" cy="266268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BBBEF64-4B68-4CED-93E8-E3D0FA159573}"/>
                </a:ext>
              </a:extLst>
            </p:cNvPr>
            <p:cNvSpPr txBox="1"/>
            <p:nvPr/>
          </p:nvSpPr>
          <p:spPr>
            <a:xfrm>
              <a:off x="1334668" y="1271594"/>
              <a:ext cx="30269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53B1E8-89F0-4AF0-B0BA-0C01EECCE7ED}"/>
                </a:ext>
              </a:extLst>
            </p:cNvPr>
            <p:cNvSpPr txBox="1"/>
            <p:nvPr/>
          </p:nvSpPr>
          <p:spPr>
            <a:xfrm>
              <a:off x="1280934" y="4375279"/>
              <a:ext cx="5404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 nhé các bác </a:t>
              </a:r>
              <a:endParaRPr lang="vi-V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Picture 69" descr="Logo&#10;&#10;Description automatically generated">
              <a:extLst>
                <a:ext uri="{FF2B5EF4-FFF2-40B4-BE49-F238E27FC236}">
                  <a16:creationId xmlns:a16="http://schemas.microsoft.com/office/drawing/2014/main" id="{BE97BBBA-7890-4B45-8849-382DA9366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2700" y1="41400" x2="22700" y2="41400"/>
                          <a14:foregroundMark x1="32200" y1="48600" x2="32200" y2="48600"/>
                          <a14:foregroundMark x1="48000" y1="49700" x2="48000" y2="49700"/>
                          <a14:foregroundMark x1="65500" y1="50600" x2="65500" y2="50600"/>
                          <a14:foregroundMark x1="72100" y1="50100" x2="72700" y2="50100"/>
                          <a14:foregroundMark x1="76800" y1="48600" x2="76800" y2="48600"/>
                        </a14:backgroundRemoval>
                      </a14:imgEffect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8" t="31561" r="7088" b="37328"/>
            <a:stretch/>
          </p:blipFill>
          <p:spPr>
            <a:xfrm>
              <a:off x="5623034" y="1112293"/>
              <a:ext cx="1155293" cy="430316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A37FB2C-C6A4-48CD-AAAE-AF3928B43098}"/>
              </a:ext>
            </a:extLst>
          </p:cNvPr>
          <p:cNvCxnSpPr>
            <a:cxnSpLocks/>
          </p:cNvCxnSpPr>
          <p:nvPr/>
        </p:nvCxnSpPr>
        <p:spPr>
          <a:xfrm>
            <a:off x="1223414" y="792153"/>
            <a:ext cx="10756383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7C7E2BC4-B3D8-4257-A9B1-1A680102FA5E}"/>
              </a:ext>
            </a:extLst>
          </p:cNvPr>
          <p:cNvSpPr/>
          <p:nvPr/>
        </p:nvSpPr>
        <p:spPr>
          <a:xfrm>
            <a:off x="11277600" y="183403"/>
            <a:ext cx="565060" cy="51415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198897-43A6-4733-8089-5750BF2228A0}"/>
              </a:ext>
            </a:extLst>
          </p:cNvPr>
          <p:cNvGrpSpPr/>
          <p:nvPr/>
        </p:nvGrpSpPr>
        <p:grpSpPr>
          <a:xfrm>
            <a:off x="6830671" y="1022118"/>
            <a:ext cx="2002808" cy="2244461"/>
            <a:chOff x="6830671" y="1022118"/>
            <a:chExt cx="2002808" cy="2244461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D1FDC1D-994F-4645-A9FB-B39711DF4296}"/>
                </a:ext>
              </a:extLst>
            </p:cNvPr>
            <p:cNvSpPr/>
            <p:nvPr/>
          </p:nvSpPr>
          <p:spPr>
            <a:xfrm>
              <a:off x="6890119" y="1022118"/>
              <a:ext cx="1943360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034498-BB92-4377-AF1B-E5DCB263941B}"/>
                </a:ext>
              </a:extLst>
            </p:cNvPr>
            <p:cNvSpPr txBox="1"/>
            <p:nvPr/>
          </p:nvSpPr>
          <p:spPr>
            <a:xfrm>
              <a:off x="6830671" y="292802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DB5000-77B5-4D3F-BC14-40917844AF06}"/>
              </a:ext>
            </a:extLst>
          </p:cNvPr>
          <p:cNvGrpSpPr/>
          <p:nvPr/>
        </p:nvGrpSpPr>
        <p:grpSpPr>
          <a:xfrm>
            <a:off x="9583209" y="1011411"/>
            <a:ext cx="2086040" cy="2253817"/>
            <a:chOff x="9583209" y="1011411"/>
            <a:chExt cx="2086040" cy="225381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1CD4165-4799-4E4D-BB3E-F21BD3B1F72F}"/>
                </a:ext>
              </a:extLst>
            </p:cNvPr>
            <p:cNvSpPr/>
            <p:nvPr/>
          </p:nvSpPr>
          <p:spPr>
            <a:xfrm>
              <a:off x="9646568" y="1011411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200" b="-42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318A68-4476-42AC-BE0C-92FC71DAC0F5}"/>
                </a:ext>
              </a:extLst>
            </p:cNvPr>
            <p:cNvSpPr txBox="1"/>
            <p:nvPr/>
          </p:nvSpPr>
          <p:spPr>
            <a:xfrm>
              <a:off x="9583209" y="2926674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B804312-B9DA-40C6-A201-57F312C4D516}"/>
              </a:ext>
            </a:extLst>
          </p:cNvPr>
          <p:cNvGrpSpPr/>
          <p:nvPr/>
        </p:nvGrpSpPr>
        <p:grpSpPr>
          <a:xfrm>
            <a:off x="6830671" y="3553730"/>
            <a:ext cx="2082129" cy="2263929"/>
            <a:chOff x="6830671" y="3553730"/>
            <a:chExt cx="2082129" cy="226392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B32D1D7-2524-494F-8729-C83164B622D1}"/>
                </a:ext>
              </a:extLst>
            </p:cNvPr>
            <p:cNvSpPr/>
            <p:nvPr/>
          </p:nvSpPr>
          <p:spPr>
            <a:xfrm>
              <a:off x="6890119" y="3553730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150" b="-41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5AA581-A4D8-4EA4-9925-1DF7536D5F02}"/>
                </a:ext>
              </a:extLst>
            </p:cNvPr>
            <p:cNvSpPr txBox="1"/>
            <p:nvPr/>
          </p:nvSpPr>
          <p:spPr>
            <a:xfrm>
              <a:off x="6830671" y="547910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93397DB-D0DC-4AFE-BA79-06E332131221}"/>
              </a:ext>
            </a:extLst>
          </p:cNvPr>
          <p:cNvGrpSpPr/>
          <p:nvPr/>
        </p:nvGrpSpPr>
        <p:grpSpPr>
          <a:xfrm>
            <a:off x="9611718" y="3545694"/>
            <a:ext cx="2074617" cy="2295495"/>
            <a:chOff x="9611718" y="3545694"/>
            <a:chExt cx="2074617" cy="22954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DFC358B-B1FA-4419-9DB4-7B881162ED08}"/>
                </a:ext>
              </a:extLst>
            </p:cNvPr>
            <p:cNvSpPr/>
            <p:nvPr/>
          </p:nvSpPr>
          <p:spPr>
            <a:xfrm>
              <a:off x="9663654" y="3545694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68" t="-4200" r="-1692" b="-42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C731480-BA1B-4089-85EC-2355AF8D80FB}"/>
                </a:ext>
              </a:extLst>
            </p:cNvPr>
            <p:cNvSpPr txBox="1"/>
            <p:nvPr/>
          </p:nvSpPr>
          <p:spPr>
            <a:xfrm>
              <a:off x="9611718" y="550263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Ý nội dung 4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518D83-9FCB-4939-B0A1-1987FA62D4FF}"/>
              </a:ext>
            </a:extLst>
          </p:cNvPr>
          <p:cNvGrpSpPr/>
          <p:nvPr/>
        </p:nvGrpSpPr>
        <p:grpSpPr>
          <a:xfrm>
            <a:off x="976793" y="5943600"/>
            <a:ext cx="11215206" cy="914400"/>
            <a:chOff x="976793" y="5943600"/>
            <a:chExt cx="11215206" cy="9144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8D8893-20E0-43D1-B09A-F4EC3E0DA950}"/>
                </a:ext>
              </a:extLst>
            </p:cNvPr>
            <p:cNvSpPr/>
            <p:nvPr/>
          </p:nvSpPr>
          <p:spPr>
            <a:xfrm>
              <a:off x="976794" y="5943600"/>
              <a:ext cx="11215205" cy="914400"/>
            </a:xfrm>
            <a:prstGeom prst="rect">
              <a:avLst/>
            </a:prstGeom>
            <a:solidFill>
              <a:srgbClr val="1212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2F80165-9904-4200-9A30-D7FB48DA67DD}"/>
                </a:ext>
              </a:extLst>
            </p:cNvPr>
            <p:cNvCxnSpPr>
              <a:cxnSpLocks/>
            </p:cNvCxnSpPr>
            <p:nvPr/>
          </p:nvCxnSpPr>
          <p:spPr>
            <a:xfrm>
              <a:off x="976793" y="5943600"/>
              <a:ext cx="11215206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0D822F6B-F5C9-451B-9417-D6239B9F28AE}"/>
                </a:ext>
              </a:extLst>
            </p:cNvPr>
            <p:cNvSpPr/>
            <p:nvPr/>
          </p:nvSpPr>
          <p:spPr>
            <a:xfrm>
              <a:off x="1210327" y="6027321"/>
              <a:ext cx="769795" cy="712911"/>
            </a:xfrm>
            <a:prstGeom prst="roundRect">
              <a:avLst>
                <a:gd name="adj" fmla="val 5343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274" b="-32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753EFC7-8B11-415C-87D2-0C91F3BA3717}"/>
                </a:ext>
              </a:extLst>
            </p:cNvPr>
            <p:cNvSpPr txBox="1"/>
            <p:nvPr/>
          </p:nvSpPr>
          <p:spPr>
            <a:xfrm>
              <a:off x="2044032" y="6020856"/>
              <a:ext cx="4051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 Tộc 2 (feat. Phuc Du, Pháo &amp; Masew)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7CF68D-08B9-4FD0-82F1-BEAAD4D70DED}"/>
                </a:ext>
              </a:extLst>
            </p:cNvPr>
            <p:cNvSpPr txBox="1"/>
            <p:nvPr/>
          </p:nvSpPr>
          <p:spPr>
            <a:xfrm>
              <a:off x="2044032" y="6359410"/>
              <a:ext cx="915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 Mixi</a:t>
              </a:r>
              <a:endParaRPr lang="vi-VN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588AD35-0C8D-4D43-96F9-47978F4D8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10075136" y="6131581"/>
              <a:ext cx="582773" cy="544791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16BDF1C-6C9B-4460-8E08-E731CE874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10674995" y="6228692"/>
              <a:ext cx="651641" cy="426977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36D6069-729D-4EF2-A685-E2A396002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9399166" y="6185986"/>
              <a:ext cx="693056" cy="510120"/>
            </a:xfrm>
            <a:prstGeom prst="rect">
              <a:avLst/>
            </a:prstGeom>
          </p:spPr>
        </p:pic>
        <p:pic>
          <p:nvPicPr>
            <p:cNvPr id="105" name="Picture 4">
              <a:extLst>
                <a:ext uri="{FF2B5EF4-FFF2-40B4-BE49-F238E27FC236}">
                  <a16:creationId xmlns:a16="http://schemas.microsoft.com/office/drawing/2014/main" id="{25A47876-E95D-4C4A-A30C-2D84DCB30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6883" b="73208" l="15424" r="292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4" t="32342" r="69009" b="22252"/>
            <a:stretch/>
          </p:blipFill>
          <p:spPr bwMode="auto">
            <a:xfrm>
              <a:off x="8833479" y="6274929"/>
              <a:ext cx="337505" cy="33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6">
              <a:extLst>
                <a:ext uri="{FF2B5EF4-FFF2-40B4-BE49-F238E27FC236}">
                  <a16:creationId xmlns:a16="http://schemas.microsoft.com/office/drawing/2014/main" id="{11D54BF2-C3C8-4CCA-A4C1-C7FCB95DE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9500" b="68833" l="40026" r="51901">
                          <a14:foregroundMark x1="47500" y1="47222" x2="47500" y2="47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42" t="35833" r="46615" b="27500"/>
            <a:stretch/>
          </p:blipFill>
          <p:spPr bwMode="auto">
            <a:xfrm>
              <a:off x="11483417" y="6303681"/>
              <a:ext cx="318513" cy="29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DFD5EB-4FE8-40B0-ABD8-E289A3327FB2}"/>
              </a:ext>
            </a:extLst>
          </p:cNvPr>
          <p:cNvGrpSpPr/>
          <p:nvPr/>
        </p:nvGrpSpPr>
        <p:grpSpPr>
          <a:xfrm>
            <a:off x="0" y="-1"/>
            <a:ext cx="989250" cy="6858001"/>
            <a:chOff x="0" y="-1"/>
            <a:chExt cx="989250" cy="685800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85B53A8-8519-451D-9424-C7BCC336883A}"/>
                </a:ext>
              </a:extLst>
            </p:cNvPr>
            <p:cNvSpPr/>
            <p:nvPr/>
          </p:nvSpPr>
          <p:spPr>
            <a:xfrm>
              <a:off x="0" y="-1"/>
              <a:ext cx="976794" cy="6858001"/>
            </a:xfrm>
            <a:prstGeom prst="rect">
              <a:avLst/>
            </a:prstGeom>
            <a:solidFill>
              <a:srgbClr val="1212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5C00586-BE7B-4223-9D97-AB8514702189}"/>
                </a:ext>
              </a:extLst>
            </p:cNvPr>
            <p:cNvGrpSpPr/>
            <p:nvPr/>
          </p:nvGrpSpPr>
          <p:grpSpPr>
            <a:xfrm>
              <a:off x="68497" y="4375279"/>
              <a:ext cx="833120" cy="659854"/>
              <a:chOff x="0" y="767426"/>
              <a:chExt cx="833120" cy="659854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EEC0AA2-C786-4A3A-B786-F1A663DD26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3892" b="99321" l="64241" r="75883">
                            <a14:foregroundMark x1="69565" y1="94701" x2="69565" y2="94701"/>
                            <a14:foregroundMark x1="69726" y1="94112" x2="69726" y2="94112"/>
                            <a14:backgroundMark x1="69807" y1="94022" x2="69807" y2="94022"/>
                            <a14:backgroundMark x1="69726" y1="94067" x2="69726" y2="94067"/>
                          </a14:backgroundRemoval>
                        </a14:imgEffect>
                      </a14:imgLayer>
                    </a14:imgProps>
                  </a:ext>
                </a:extLst>
              </a:blip>
              <a:srcRect l="62786" t="93213" r="22662"/>
              <a:stretch/>
            </p:blipFill>
            <p:spPr>
              <a:xfrm>
                <a:off x="60396" y="767426"/>
                <a:ext cx="717599" cy="595096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9F303A4-A8F8-48B7-8F00-9884F0AD5701}"/>
                  </a:ext>
                </a:extLst>
              </p:cNvPr>
              <p:cNvSpPr txBox="1"/>
              <p:nvPr/>
            </p:nvSpPr>
            <p:spPr>
              <a:xfrm>
                <a:off x="0" y="1150281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Thư viện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066B9E2-ECFE-44B9-838E-9C57E0BA0536}"/>
                </a:ext>
              </a:extLst>
            </p:cNvPr>
            <p:cNvGrpSpPr/>
            <p:nvPr/>
          </p:nvGrpSpPr>
          <p:grpSpPr>
            <a:xfrm>
              <a:off x="12455" y="69867"/>
              <a:ext cx="976795" cy="791733"/>
              <a:chOff x="-65559" y="69867"/>
              <a:chExt cx="976795" cy="791733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8FC2432F-993F-404B-8B30-5A2DBC07CE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3394" t="9913" r="23483" b="15743"/>
              <a:stretch/>
            </p:blipFill>
            <p:spPr>
              <a:xfrm>
                <a:off x="112570" y="69867"/>
                <a:ext cx="607980" cy="627693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913D50-F544-49C7-A8C7-533C5D21CCE8}"/>
                  </a:ext>
                </a:extLst>
              </p:cNvPr>
              <p:cNvSpPr txBox="1"/>
              <p:nvPr/>
            </p:nvSpPr>
            <p:spPr>
              <a:xfrm>
                <a:off x="-65559" y="584601"/>
                <a:ext cx="9767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Nghe ngay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174D267-CAD6-471E-AF1C-0C504BE4BC1F}"/>
                </a:ext>
              </a:extLst>
            </p:cNvPr>
            <p:cNvGrpSpPr/>
            <p:nvPr/>
          </p:nvGrpSpPr>
          <p:grpSpPr>
            <a:xfrm>
              <a:off x="75560" y="2926914"/>
              <a:ext cx="833120" cy="743175"/>
              <a:chOff x="46054" y="2380794"/>
              <a:chExt cx="833120" cy="743175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699E1067-E1B2-4957-914A-8DA4F77AE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10000" b="90000" l="10000" r="90000">
                            <a14:foregroundMark x1="34239" y1="56111" x2="34239" y2="56111"/>
                            <a14:foregroundMark x1="33152" y1="54444" x2="34542" y2="56811"/>
                            <a14:foregroundMark x1="39674" y1="50556" x2="39674" y2="50556"/>
                            <a14:foregroundMark x1="46196" y1="48333" x2="46196" y2="48333"/>
                            <a14:foregroundMark x1="54348" y1="48889" x2="54348" y2="48889"/>
                            <a14:foregroundMark x1="64130" y1="49444" x2="64130" y2="49444"/>
                            <a14:foregroundMark x1="71196" y1="50556" x2="71196" y2="50556"/>
                            <a14:foregroundMark x1="77174" y1="51667" x2="77174" y2="51667"/>
                            <a14:foregroundMark x1="34783" y1="57222" x2="34783" y2="57222"/>
                            <a14:foregroundMark x1="33696" y1="57222" x2="34239" y2="58333"/>
                            <a14:backgroundMark x1="33152" y1="68889" x2="91848" y2="86111"/>
                            <a14:backgroundMark x1="91848" y1="86111" x2="91848" y2="86111"/>
                            <a14:backgroundMark x1="44565" y1="23889" x2="61413" y2="31111"/>
                            <a14:backgroundMark x1="43379" y1="52473" x2="43390" y2="52628"/>
                            <a14:backgroundMark x1="43090" y1="48333" x2="43132" y2="48931"/>
                            <a14:backgroundMark x1="42935" y1="46111" x2="43090" y2="48333"/>
                            <a14:backgroundMark x1="35784" y1="50556" x2="34877" y2="53492"/>
                            <a14:backgroundMark x1="36471" y1="48333" x2="35784" y2="50556"/>
                            <a14:backgroundMark x1="37500" y1="45000" x2="36471" y2="48333"/>
                            <a14:backgroundMark x1="35485" y1="57743" x2="35870" y2="58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4709" t="11000" r="5712" b="19123"/>
              <a:stretch/>
            </p:blipFill>
            <p:spPr>
              <a:xfrm>
                <a:off x="115779" y="2380794"/>
                <a:ext cx="693671" cy="595849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2F3B4D0-DB74-429D-AB94-8D939A2D384E}"/>
                  </a:ext>
                </a:extLst>
              </p:cNvPr>
              <p:cNvSpPr txBox="1"/>
              <p:nvPr/>
            </p:nvSpPr>
            <p:spPr>
              <a:xfrm>
                <a:off x="46054" y="2846970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Radio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C3C7A75-FB13-4EAA-A2B9-32238448852C}"/>
                </a:ext>
              </a:extLst>
            </p:cNvPr>
            <p:cNvGrpSpPr/>
            <p:nvPr/>
          </p:nvGrpSpPr>
          <p:grpSpPr>
            <a:xfrm>
              <a:off x="71837" y="1708308"/>
              <a:ext cx="833120" cy="654934"/>
              <a:chOff x="71837" y="1897858"/>
              <a:chExt cx="833120" cy="654934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10C1FB02-B508-409C-9A78-F11D2BAE9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foregroundMark x1="38421" y1="37222" x2="41053" y2="45556"/>
                            <a14:foregroundMark x1="39474" y1="58333" x2="44737" y2="61111"/>
                            <a14:foregroundMark x1="60000" y1="56667" x2="61579" y2="60000"/>
                            <a14:foregroundMark x1="44211" y1="47778" x2="44211" y2="47778"/>
                            <a14:foregroundMark x1="44211" y1="48333" x2="44211" y2="48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22412" t="23616" r="23614" b="23629"/>
              <a:stretch/>
            </p:blipFill>
            <p:spPr>
              <a:xfrm>
                <a:off x="238760" y="1897858"/>
                <a:ext cx="499274" cy="462311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9F8AC35-AA0B-475A-8FC0-254E7DCC978A}"/>
                  </a:ext>
                </a:extLst>
              </p:cNvPr>
              <p:cNvSpPr txBox="1"/>
              <p:nvPr/>
            </p:nvSpPr>
            <p:spPr>
              <a:xfrm>
                <a:off x="71837" y="2275793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Radio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385A44B-0E27-4630-A236-3F8FCE3AEBF0}"/>
                </a:ext>
              </a:extLst>
            </p:cNvPr>
            <p:cNvGrpSpPr/>
            <p:nvPr/>
          </p:nvGrpSpPr>
          <p:grpSpPr>
            <a:xfrm>
              <a:off x="81676" y="5730276"/>
              <a:ext cx="833120" cy="711905"/>
              <a:chOff x="81676" y="5016845"/>
              <a:chExt cx="833120" cy="711905"/>
            </a:xfrm>
          </p:grpSpPr>
          <p:pic>
            <p:nvPicPr>
              <p:cNvPr id="115" name="Picture 2">
                <a:extLst>
                  <a:ext uri="{FF2B5EF4-FFF2-40B4-BE49-F238E27FC236}">
                    <a16:creationId xmlns:a16="http://schemas.microsoft.com/office/drawing/2014/main" id="{7BF663A8-D972-49E9-9B4C-AD6BCD2996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17" t="23123" r="33437" b="24635"/>
              <a:stretch/>
            </p:blipFill>
            <p:spPr bwMode="auto">
              <a:xfrm>
                <a:off x="233533" y="5016845"/>
                <a:ext cx="504501" cy="477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444047A-644D-49FC-8A74-4D18D78F0F1B}"/>
                  </a:ext>
                </a:extLst>
              </p:cNvPr>
              <p:cNvSpPr txBox="1"/>
              <p:nvPr/>
            </p:nvSpPr>
            <p:spPr>
              <a:xfrm>
                <a:off x="81676" y="5451751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Tìm kiếm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505345-C195-4A0D-AE55-AED63A19F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793" y="0"/>
              <a:ext cx="0" cy="6858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5CF5D2F-E05E-418F-8DC9-C668C21F4F93}"/>
              </a:ext>
            </a:extLst>
          </p:cNvPr>
          <p:cNvSpPr/>
          <p:nvPr/>
        </p:nvSpPr>
        <p:spPr>
          <a:xfrm>
            <a:off x="827298" y="450661"/>
            <a:ext cx="4225965" cy="3794498"/>
          </a:xfrm>
          <a:prstGeom prst="roundRect">
            <a:avLst>
              <a:gd name="adj" fmla="val 40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EEA8C815-1DCC-487B-AFAB-660EFA4FBA61}"/>
              </a:ext>
            </a:extLst>
          </p:cNvPr>
          <p:cNvSpPr txBox="1"/>
          <p:nvPr/>
        </p:nvSpPr>
        <p:spPr>
          <a:xfrm>
            <a:off x="827298" y="4363983"/>
            <a:ext cx="186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0">
            <a:extLst>
              <a:ext uri="{FF2B5EF4-FFF2-40B4-BE49-F238E27FC236}">
                <a16:creationId xmlns:a16="http://schemas.microsoft.com/office/drawing/2014/main" id="{19C5204C-07AD-45C1-87C7-9C22FF7F4FB9}"/>
              </a:ext>
            </a:extLst>
          </p:cNvPr>
          <p:cNvSpPr txBox="1"/>
          <p:nvPr/>
        </p:nvSpPr>
        <p:spPr>
          <a:xfrm>
            <a:off x="827298" y="4665593"/>
            <a:ext cx="2562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nội dung 1</a:t>
            </a:r>
            <a:endParaRPr lang="vi-VN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8E71C5C-4FB2-4F23-A725-4C9CEABB415E}"/>
              </a:ext>
            </a:extLst>
          </p:cNvPr>
          <p:cNvSpPr/>
          <p:nvPr/>
        </p:nvSpPr>
        <p:spPr>
          <a:xfrm>
            <a:off x="5786280" y="200993"/>
            <a:ext cx="619439" cy="77860"/>
          </a:xfrm>
          <a:prstGeom prst="roundRect">
            <a:avLst>
              <a:gd name="adj" fmla="val 50000"/>
            </a:avLst>
          </a:prstGeom>
          <a:solidFill>
            <a:srgbClr val="5A4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743FA5FD-8524-4CC4-B3D7-0C17D9E82D1E}"/>
              </a:ext>
            </a:extLst>
          </p:cNvPr>
          <p:cNvSpPr/>
          <p:nvPr/>
        </p:nvSpPr>
        <p:spPr>
          <a:xfrm>
            <a:off x="862060" y="5088180"/>
            <a:ext cx="4191203" cy="65256"/>
          </a:xfrm>
          <a:prstGeom prst="roundRect">
            <a:avLst>
              <a:gd name="adj" fmla="val 50000"/>
            </a:avLst>
          </a:prstGeom>
          <a:solidFill>
            <a:srgbClr val="5C4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8C67619-037D-45B8-9865-DD4D4CFE6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63" b="63066" l="63625" r="70426">
                        <a14:foregroundMark x1="66123" y1="56441" x2="65987" y2="59098"/>
                      </a14:backgroundRemoval>
                    </a14:imgEffect>
                  </a14:imgLayer>
                </a14:imgProps>
              </a:ext>
            </a:extLst>
          </a:blip>
          <a:srcRect l="62775" t="50350" r="28724" b="35521"/>
          <a:stretch/>
        </p:blipFill>
        <p:spPr>
          <a:xfrm>
            <a:off x="2760080" y="5351351"/>
            <a:ext cx="523664" cy="48953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C37A05C8-D17C-4801-89A5-38CC02262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409" b="62739" l="78193" r="85343"/>
                    </a14:imgEffect>
                  </a14:imgLayer>
                </a14:imgProps>
              </a:ext>
            </a:extLst>
          </a:blip>
          <a:srcRect l="77299" t="53368" r="13763" b="36220"/>
          <a:stretch/>
        </p:blipFill>
        <p:spPr>
          <a:xfrm>
            <a:off x="3567134" y="5452134"/>
            <a:ext cx="593301" cy="38875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9CA3A67A-4624-423F-8F5B-A1E801F5B7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05" b="63013" l="49501" r="56767"/>
                    </a14:imgEffect>
                  </a14:imgLayer>
                </a14:imgProps>
              </a:ext>
            </a:extLst>
          </a:blip>
          <a:srcRect l="48593" t="52317" r="42325" b="35799"/>
          <a:stretch/>
        </p:blipFill>
        <p:spPr>
          <a:xfrm>
            <a:off x="1923281" y="5422539"/>
            <a:ext cx="593301" cy="436696"/>
          </a:xfrm>
          <a:prstGeom prst="rect">
            <a:avLst/>
          </a:prstGeom>
        </p:spPr>
      </p:pic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6CE778BD-6356-4117-8757-E3767D790D77}"/>
              </a:ext>
            </a:extLst>
          </p:cNvPr>
          <p:cNvSpPr/>
          <p:nvPr/>
        </p:nvSpPr>
        <p:spPr>
          <a:xfrm>
            <a:off x="862061" y="5088179"/>
            <a:ext cx="1279614" cy="65008"/>
          </a:xfrm>
          <a:prstGeom prst="roundRect">
            <a:avLst>
              <a:gd name="adj" fmla="val 50000"/>
            </a:avLst>
          </a:prstGeom>
          <a:solidFill>
            <a:srgbClr val="A29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9F9397"/>
              </a:solidFill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A9741285-18B6-4A47-9489-A4FF05C8FE8C}"/>
              </a:ext>
            </a:extLst>
          </p:cNvPr>
          <p:cNvSpPr/>
          <p:nvPr/>
        </p:nvSpPr>
        <p:spPr>
          <a:xfrm>
            <a:off x="2108321" y="5056504"/>
            <a:ext cx="135576" cy="128851"/>
          </a:xfrm>
          <a:prstGeom prst="ellipse">
            <a:avLst/>
          </a:prstGeom>
          <a:solidFill>
            <a:srgbClr val="A29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BF735B17-3F1C-4506-8FAE-14AAB4A10F92}"/>
              </a:ext>
            </a:extLst>
          </p:cNvPr>
          <p:cNvSpPr txBox="1"/>
          <p:nvPr/>
        </p:nvSpPr>
        <p:spPr>
          <a:xfrm>
            <a:off x="775435" y="5169402"/>
            <a:ext cx="73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0:54</a:t>
            </a:r>
            <a:endParaRPr lang="vi-VN" sz="1050">
              <a:solidFill>
                <a:srgbClr val="4B4B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1E9D396A-17C4-44DB-95AA-D9FFB64A63D3}"/>
              </a:ext>
            </a:extLst>
          </p:cNvPr>
          <p:cNvSpPr txBox="1"/>
          <p:nvPr/>
        </p:nvSpPr>
        <p:spPr>
          <a:xfrm>
            <a:off x="4632496" y="5169402"/>
            <a:ext cx="493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-2:33</a:t>
            </a:r>
            <a:endParaRPr lang="vi-VN" sz="1050">
              <a:solidFill>
                <a:srgbClr val="4B4B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ADD8F4D5-06F4-456C-B441-199AB3BE7B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470" b="74305" l="43746" r="46483">
                        <a14:foregroundMark x1="46014" y1="71014" x2="46014" y2="71014"/>
                      </a14:backgroundRemoval>
                    </a14:imgEffect>
                  </a14:imgLayer>
                </a14:imgProps>
              </a:ext>
            </a:extLst>
          </a:blip>
          <a:srcRect l="43404" t="66616" r="53175" b="24841"/>
          <a:stretch/>
        </p:blipFill>
        <p:spPr>
          <a:xfrm>
            <a:off x="775435" y="5886124"/>
            <a:ext cx="257376" cy="36151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DDE3E47C-8862-446A-9CD5-3DD3338B32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85" b="74264" l="86865" r="91604">
                        <a14:foregroundMark x1="89176" y1="71095" x2="89176" y2="71095"/>
                        <a14:foregroundMark x1="89764" y1="71337" x2="89764" y2="71337"/>
                        <a14:foregroundMark x1="90263" y1="71256" x2="90263" y2="71256"/>
                      </a14:backgroundRemoval>
                    </a14:imgEffect>
                  </a14:imgLayer>
                </a14:imgProps>
              </a:ext>
            </a:extLst>
          </a:blip>
          <a:srcRect l="86273" t="68100" r="7804" b="25051"/>
          <a:stretch/>
        </p:blipFill>
        <p:spPr>
          <a:xfrm>
            <a:off x="4741940" y="5978448"/>
            <a:ext cx="364998" cy="237368"/>
          </a:xfrm>
          <a:prstGeom prst="rect">
            <a:avLst/>
          </a:prstGeom>
        </p:spPr>
      </p:pic>
      <p:sp>
        <p:nvSpPr>
          <p:cNvPr id="26" name="Rectangle: Rounded Corners 23">
            <a:extLst>
              <a:ext uri="{FF2B5EF4-FFF2-40B4-BE49-F238E27FC236}">
                <a16:creationId xmlns:a16="http://schemas.microsoft.com/office/drawing/2014/main" id="{A487BB2B-1A6D-45AA-BA70-8FE4E519E097}"/>
              </a:ext>
            </a:extLst>
          </p:cNvPr>
          <p:cNvSpPr/>
          <p:nvPr/>
        </p:nvSpPr>
        <p:spPr>
          <a:xfrm>
            <a:off x="1032811" y="6057151"/>
            <a:ext cx="3699401" cy="45719"/>
          </a:xfrm>
          <a:prstGeom prst="roundRect">
            <a:avLst>
              <a:gd name="adj" fmla="val 50000"/>
            </a:avLst>
          </a:prstGeom>
          <a:solidFill>
            <a:srgbClr val="5A4B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4">
            <a:extLst>
              <a:ext uri="{FF2B5EF4-FFF2-40B4-BE49-F238E27FC236}">
                <a16:creationId xmlns:a16="http://schemas.microsoft.com/office/drawing/2014/main" id="{EC350DF3-50D5-4945-8655-053ABD0F73D7}"/>
              </a:ext>
            </a:extLst>
          </p:cNvPr>
          <p:cNvSpPr/>
          <p:nvPr/>
        </p:nvSpPr>
        <p:spPr>
          <a:xfrm>
            <a:off x="1032811" y="6057151"/>
            <a:ext cx="1989101" cy="45719"/>
          </a:xfrm>
          <a:prstGeom prst="roundRect">
            <a:avLst>
              <a:gd name="adj" fmla="val 50000"/>
            </a:avLst>
          </a:prstGeom>
          <a:solidFill>
            <a:srgbClr val="645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D9DDE5AA-B3D2-408F-8C53-CFA645026F3A}"/>
              </a:ext>
            </a:extLst>
          </p:cNvPr>
          <p:cNvSpPr/>
          <p:nvPr/>
        </p:nvSpPr>
        <p:spPr>
          <a:xfrm>
            <a:off x="2932557" y="5936167"/>
            <a:ext cx="307141" cy="29666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6D1D22FD-7B8D-4838-B8FE-704B0861B1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1" b="13275" l="84827" r="94207"/>
                    </a14:imgEffect>
                  </a14:imgLayer>
                </a14:imgProps>
              </a:ext>
            </a:extLst>
          </a:blip>
          <a:srcRect l="83655" t="7567" r="4621" b="86091"/>
          <a:stretch/>
        </p:blipFill>
        <p:spPr>
          <a:xfrm>
            <a:off x="4676829" y="4406624"/>
            <a:ext cx="452258" cy="434958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E081453E-7B46-4F85-B089-32ECDAEC85C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580" b="96305" l="45836" r="53976"/>
                    </a14:imgEffect>
                  </a14:imgLayer>
                </a14:imgProps>
              </a:ext>
            </a:extLst>
          </a:blip>
          <a:srcRect l="44818" t="90989" r="45006" b="3104"/>
          <a:stretch/>
        </p:blipFill>
        <p:spPr>
          <a:xfrm>
            <a:off x="723767" y="6316192"/>
            <a:ext cx="392551" cy="405070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E82A4B18-CABE-45A1-BA53-2DEC51824DD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938" b="88284" l="16560" r="35458"/>
                    </a14:imgEffect>
                  </a14:imgLayer>
                </a14:imgProps>
              </a:ext>
            </a:extLst>
          </a:blip>
          <a:srcRect l="14198" t="36145" r="62180" b="5922"/>
          <a:stretch/>
        </p:blipFill>
        <p:spPr>
          <a:xfrm>
            <a:off x="775435" y="5533102"/>
            <a:ext cx="293338" cy="253917"/>
          </a:xfrm>
          <a:prstGeom prst="rect">
            <a:avLst/>
          </a:prstGeom>
        </p:spPr>
      </p:pic>
      <p:pic>
        <p:nvPicPr>
          <p:cNvPr id="36" name="Hình ảnh 35">
            <a:extLst>
              <a:ext uri="{FF2B5EF4-FFF2-40B4-BE49-F238E27FC236}">
                <a16:creationId xmlns:a16="http://schemas.microsoft.com/office/drawing/2014/main" id="{26C30477-DE8B-4B3F-8EEC-266882350CB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984" b="78031" l="44141" r="56153">
                        <a14:foregroundMark x1="51765" y1="57222" x2="51765" y2="57222"/>
                      </a14:backgroundRemoval>
                    </a14:imgEffect>
                  </a14:imgLayer>
                </a14:imgProps>
              </a:ext>
            </a:extLst>
          </a:blip>
          <a:srcRect l="42639" t="47603" r="42346" b="18588"/>
          <a:stretch/>
        </p:blipFill>
        <p:spPr>
          <a:xfrm>
            <a:off x="4824935" y="5534755"/>
            <a:ext cx="272275" cy="2163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19E144-D219-4C3D-B604-F003AC851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1627" b="95844" l="70579" r="79487">
                        <a14:foregroundMark x1="72483" y1="94971" x2="72483" y2="94971"/>
                        <a14:foregroundMark x1="74653" y1="93994" x2="74653" y2="93994"/>
                        <a14:foregroundMark x1="74653" y1="93115" x2="74653" y2="93115"/>
                        <a14:foregroundMark x1="72483" y1="93213" x2="72483" y2="93213"/>
                        <a14:foregroundMark x1="72483" y1="94092" x2="72483" y2="94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466" t="91100" r="19400" b="3629"/>
          <a:stretch/>
        </p:blipFill>
        <p:spPr bwMode="auto">
          <a:xfrm>
            <a:off x="11468233" y="6316192"/>
            <a:ext cx="481242" cy="4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8826D53D-AB45-4808-BF86-4CB73018A39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373" b="97269" l="21054" r="31034">
                        <a14:foregroundMark x1="24879" y1="93659" x2="24879" y2="93659"/>
                        <a14:foregroundMark x1="26087" y1="93795" x2="26087" y2="93795"/>
                        <a14:backgroundMark x1="25362" y1="93297" x2="25362" y2="93297"/>
                        <a14:backgroundMark x1="25040" y1="94611" x2="25040" y2="94611"/>
                        <a14:backgroundMark x1="24074" y1="93252" x2="24316" y2="93524"/>
                      </a14:backgroundRemoval>
                    </a14:imgEffect>
                  </a14:imgLayer>
                </a14:imgProps>
              </a:ext>
            </a:extLst>
          </a:blip>
          <a:srcRect l="19807" t="90636" r="67718" b="1994"/>
          <a:stretch/>
        </p:blipFill>
        <p:spPr>
          <a:xfrm>
            <a:off x="10982072" y="6358205"/>
            <a:ext cx="392551" cy="41229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AE2C16-5803-4815-9205-3A0BF0AE8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3008" b="77070" l="67547" r="824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86" t="50000" r="15709" b="19922"/>
          <a:stretch/>
        </p:blipFill>
        <p:spPr bwMode="auto">
          <a:xfrm>
            <a:off x="11500132" y="594398"/>
            <a:ext cx="533224" cy="3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99">
            <a:extLst>
              <a:ext uri="{FF2B5EF4-FFF2-40B4-BE49-F238E27FC236}">
                <a16:creationId xmlns:a16="http://schemas.microsoft.com/office/drawing/2014/main" id="{21D88227-C3CE-46D2-AED3-6FC701020211}"/>
              </a:ext>
            </a:extLst>
          </p:cNvPr>
          <p:cNvSpPr txBox="1"/>
          <p:nvPr/>
        </p:nvSpPr>
        <p:spPr>
          <a:xfrm>
            <a:off x="6000306" y="450661"/>
            <a:ext cx="2644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1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BA939A88-B76A-4DF6-921B-F1DB87C66EBF}"/>
              </a:ext>
            </a:extLst>
          </p:cNvPr>
          <p:cNvSpPr txBox="1"/>
          <p:nvPr/>
        </p:nvSpPr>
        <p:spPr>
          <a:xfrm>
            <a:off x="6000306" y="1032134"/>
            <a:ext cx="28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9490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3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5CF5D2F-E05E-418F-8DC9-C668C21F4F93}"/>
              </a:ext>
            </a:extLst>
          </p:cNvPr>
          <p:cNvSpPr/>
          <p:nvPr/>
        </p:nvSpPr>
        <p:spPr>
          <a:xfrm>
            <a:off x="827298" y="450661"/>
            <a:ext cx="4225965" cy="3794498"/>
          </a:xfrm>
          <a:prstGeom prst="roundRect">
            <a:avLst>
              <a:gd name="adj" fmla="val 40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EEA8C815-1DCC-487B-AFAB-660EFA4FBA61}"/>
              </a:ext>
            </a:extLst>
          </p:cNvPr>
          <p:cNvSpPr txBox="1"/>
          <p:nvPr/>
        </p:nvSpPr>
        <p:spPr>
          <a:xfrm>
            <a:off x="827298" y="4363983"/>
            <a:ext cx="186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0">
            <a:extLst>
              <a:ext uri="{FF2B5EF4-FFF2-40B4-BE49-F238E27FC236}">
                <a16:creationId xmlns:a16="http://schemas.microsoft.com/office/drawing/2014/main" id="{19C5204C-07AD-45C1-87C7-9C22FF7F4FB9}"/>
              </a:ext>
            </a:extLst>
          </p:cNvPr>
          <p:cNvSpPr txBox="1"/>
          <p:nvPr/>
        </p:nvSpPr>
        <p:spPr>
          <a:xfrm>
            <a:off x="827298" y="4665593"/>
            <a:ext cx="2562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nội dung 1</a:t>
            </a:r>
            <a:endParaRPr lang="vi-VN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8E71C5C-4FB2-4F23-A725-4C9CEABB415E}"/>
              </a:ext>
            </a:extLst>
          </p:cNvPr>
          <p:cNvSpPr/>
          <p:nvPr/>
        </p:nvSpPr>
        <p:spPr>
          <a:xfrm>
            <a:off x="5786280" y="200993"/>
            <a:ext cx="619439" cy="77860"/>
          </a:xfrm>
          <a:prstGeom prst="roundRect">
            <a:avLst>
              <a:gd name="adj" fmla="val 50000"/>
            </a:avLst>
          </a:prstGeom>
          <a:solidFill>
            <a:srgbClr val="79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743FA5FD-8524-4CC4-B3D7-0C17D9E82D1E}"/>
              </a:ext>
            </a:extLst>
          </p:cNvPr>
          <p:cNvSpPr/>
          <p:nvPr/>
        </p:nvSpPr>
        <p:spPr>
          <a:xfrm>
            <a:off x="862060" y="5088180"/>
            <a:ext cx="4191203" cy="65256"/>
          </a:xfrm>
          <a:prstGeom prst="roundRect">
            <a:avLst>
              <a:gd name="adj" fmla="val 50000"/>
            </a:avLst>
          </a:prstGeom>
          <a:solidFill>
            <a:srgbClr val="564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2584F"/>
              </a:solidFill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8C67619-037D-45B8-9865-DD4D4CFE6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63" b="63066" l="63625" r="70426">
                        <a14:foregroundMark x1="66123" y1="56441" x2="65987" y2="59098"/>
                      </a14:backgroundRemoval>
                    </a14:imgEffect>
                  </a14:imgLayer>
                </a14:imgProps>
              </a:ext>
            </a:extLst>
          </a:blip>
          <a:srcRect l="62775" t="50350" r="28724" b="35521"/>
          <a:stretch/>
        </p:blipFill>
        <p:spPr>
          <a:xfrm>
            <a:off x="2760080" y="5351351"/>
            <a:ext cx="523664" cy="48953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C37A05C8-D17C-4801-89A5-38CC02262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409" b="62739" l="78193" r="85343"/>
                    </a14:imgEffect>
                  </a14:imgLayer>
                </a14:imgProps>
              </a:ext>
            </a:extLst>
          </a:blip>
          <a:srcRect l="77299" t="53368" r="13763" b="36220"/>
          <a:stretch/>
        </p:blipFill>
        <p:spPr>
          <a:xfrm>
            <a:off x="3567134" y="5452134"/>
            <a:ext cx="593301" cy="38875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9CA3A67A-4624-423F-8F5B-A1E801F5B7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05" b="63013" l="49501" r="56767"/>
                    </a14:imgEffect>
                  </a14:imgLayer>
                </a14:imgProps>
              </a:ext>
            </a:extLst>
          </a:blip>
          <a:srcRect l="48593" t="52317" r="42325" b="35799"/>
          <a:stretch/>
        </p:blipFill>
        <p:spPr>
          <a:xfrm>
            <a:off x="1923281" y="5422539"/>
            <a:ext cx="593301" cy="436696"/>
          </a:xfrm>
          <a:prstGeom prst="rect">
            <a:avLst/>
          </a:prstGeom>
        </p:spPr>
      </p:pic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6CE778BD-6356-4117-8757-E3767D790D77}"/>
              </a:ext>
            </a:extLst>
          </p:cNvPr>
          <p:cNvSpPr/>
          <p:nvPr/>
        </p:nvSpPr>
        <p:spPr>
          <a:xfrm>
            <a:off x="862060" y="5088178"/>
            <a:ext cx="2001711" cy="81223"/>
          </a:xfrm>
          <a:prstGeom prst="roundRect">
            <a:avLst>
              <a:gd name="adj" fmla="val 50000"/>
            </a:avLst>
          </a:prstGeom>
          <a:solidFill>
            <a:srgbClr val="8E8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9F9397"/>
              </a:solidFill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A9741285-18B6-4A47-9489-A4FF05C8FE8C}"/>
              </a:ext>
            </a:extLst>
          </p:cNvPr>
          <p:cNvSpPr/>
          <p:nvPr/>
        </p:nvSpPr>
        <p:spPr>
          <a:xfrm>
            <a:off x="2756713" y="5056504"/>
            <a:ext cx="135576" cy="128851"/>
          </a:xfrm>
          <a:prstGeom prst="ellipse">
            <a:avLst/>
          </a:prstGeom>
          <a:solidFill>
            <a:srgbClr val="A4A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BF735B17-3F1C-4506-8FAE-14AAB4A10F92}"/>
              </a:ext>
            </a:extLst>
          </p:cNvPr>
          <p:cNvSpPr txBox="1"/>
          <p:nvPr/>
        </p:nvSpPr>
        <p:spPr>
          <a:xfrm>
            <a:off x="775435" y="5169402"/>
            <a:ext cx="73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0:54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1E9D396A-17C4-44DB-95AA-D9FFB64A63D3}"/>
              </a:ext>
            </a:extLst>
          </p:cNvPr>
          <p:cNvSpPr txBox="1"/>
          <p:nvPr/>
        </p:nvSpPr>
        <p:spPr>
          <a:xfrm>
            <a:off x="4632496" y="5169402"/>
            <a:ext cx="493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-2:33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ADD8F4D5-06F4-456C-B441-199AB3BE7B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470" b="74305" l="43746" r="46483">
                        <a14:foregroundMark x1="46014" y1="71014" x2="46014" y2="71014"/>
                      </a14:backgroundRemoval>
                    </a14:imgEffect>
                  </a14:imgLayer>
                </a14:imgProps>
              </a:ext>
            </a:extLst>
          </a:blip>
          <a:srcRect l="43404" t="66616" r="53175" b="24841"/>
          <a:stretch/>
        </p:blipFill>
        <p:spPr>
          <a:xfrm>
            <a:off x="775435" y="5886124"/>
            <a:ext cx="257376" cy="36151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DDE3E47C-8862-446A-9CD5-3DD3338B32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85" b="74264" l="86865" r="91604">
                        <a14:foregroundMark x1="89176" y1="71095" x2="89176" y2="71095"/>
                        <a14:foregroundMark x1="89764" y1="71337" x2="89764" y2="71337"/>
                        <a14:foregroundMark x1="90263" y1="71256" x2="90263" y2="71256"/>
                      </a14:backgroundRemoval>
                    </a14:imgEffect>
                  </a14:imgLayer>
                </a14:imgProps>
              </a:ext>
            </a:extLst>
          </a:blip>
          <a:srcRect l="86273" t="68100" r="7804" b="25051"/>
          <a:stretch/>
        </p:blipFill>
        <p:spPr>
          <a:xfrm>
            <a:off x="4741940" y="5978448"/>
            <a:ext cx="364998" cy="237368"/>
          </a:xfrm>
          <a:prstGeom prst="rect">
            <a:avLst/>
          </a:prstGeom>
        </p:spPr>
      </p:pic>
      <p:sp>
        <p:nvSpPr>
          <p:cNvPr id="26" name="Rectangle: Rounded Corners 23">
            <a:extLst>
              <a:ext uri="{FF2B5EF4-FFF2-40B4-BE49-F238E27FC236}">
                <a16:creationId xmlns:a16="http://schemas.microsoft.com/office/drawing/2014/main" id="{A487BB2B-1A6D-45AA-BA70-8FE4E519E097}"/>
              </a:ext>
            </a:extLst>
          </p:cNvPr>
          <p:cNvSpPr/>
          <p:nvPr/>
        </p:nvSpPr>
        <p:spPr>
          <a:xfrm>
            <a:off x="1032811" y="6057151"/>
            <a:ext cx="3699401" cy="45719"/>
          </a:xfrm>
          <a:prstGeom prst="roundRect">
            <a:avLst>
              <a:gd name="adj" fmla="val 50000"/>
            </a:avLst>
          </a:prstGeom>
          <a:solidFill>
            <a:srgbClr val="544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4">
            <a:extLst>
              <a:ext uri="{FF2B5EF4-FFF2-40B4-BE49-F238E27FC236}">
                <a16:creationId xmlns:a16="http://schemas.microsoft.com/office/drawing/2014/main" id="{EC350DF3-50D5-4945-8655-053ABD0F73D7}"/>
              </a:ext>
            </a:extLst>
          </p:cNvPr>
          <p:cNvSpPr/>
          <p:nvPr/>
        </p:nvSpPr>
        <p:spPr>
          <a:xfrm>
            <a:off x="1032811" y="6057151"/>
            <a:ext cx="3497625" cy="45719"/>
          </a:xfrm>
          <a:prstGeom prst="roundRect">
            <a:avLst>
              <a:gd name="adj" fmla="val 50000"/>
            </a:avLst>
          </a:prstGeom>
          <a:solidFill>
            <a:srgbClr val="979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D9DDE5AA-B3D2-408F-8C53-CFA645026F3A}"/>
              </a:ext>
            </a:extLst>
          </p:cNvPr>
          <p:cNvSpPr/>
          <p:nvPr/>
        </p:nvSpPr>
        <p:spPr>
          <a:xfrm>
            <a:off x="4428847" y="5936167"/>
            <a:ext cx="307141" cy="29666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41" name="TextBox 99">
            <a:extLst>
              <a:ext uri="{FF2B5EF4-FFF2-40B4-BE49-F238E27FC236}">
                <a16:creationId xmlns:a16="http://schemas.microsoft.com/office/drawing/2014/main" id="{21D88227-C3CE-46D2-AED3-6FC701020211}"/>
              </a:ext>
            </a:extLst>
          </p:cNvPr>
          <p:cNvSpPr txBox="1"/>
          <p:nvPr/>
        </p:nvSpPr>
        <p:spPr>
          <a:xfrm>
            <a:off x="6000306" y="450661"/>
            <a:ext cx="271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2 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BA939A88-B76A-4DF6-921B-F1DB87C66EBF}"/>
              </a:ext>
            </a:extLst>
          </p:cNvPr>
          <p:cNvSpPr txBox="1"/>
          <p:nvPr/>
        </p:nvSpPr>
        <p:spPr>
          <a:xfrm>
            <a:off x="6000306" y="1032134"/>
            <a:ext cx="28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12A77C6-0D9D-4663-A68A-8DD1525F97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23" b="13730" l="84008" r="95067"/>
                    </a14:imgEffect>
                  </a14:imgLayer>
                </a14:imgProps>
              </a:ext>
            </a:extLst>
          </a:blip>
          <a:srcRect l="84554" t="7985" r="5984" b="85632"/>
          <a:stretch/>
        </p:blipFill>
        <p:spPr>
          <a:xfrm>
            <a:off x="4760918" y="4447801"/>
            <a:ext cx="364998" cy="437736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DF3BE10-350C-487A-BFDE-5298AE8F01B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596" b="97294" l="20239" r="30870">
                        <a14:foregroundMark x1="24879" y1="93886" x2="24879" y2="93886"/>
                        <a14:foregroundMark x1="26006" y1="93705" x2="26006" y2="93705"/>
                        <a14:foregroundMark x1="26248" y1="92754" x2="26248" y2="92754"/>
                        <a14:foregroundMark x1="25926" y1="92844" x2="25926" y2="92844"/>
                        <a14:foregroundMark x1="26167" y1="92799" x2="26167" y2="92799"/>
                        <a14:foregroundMark x1="26087" y1="92799" x2="26087" y2="92799"/>
                        <a14:foregroundMark x1="26329" y1="93705" x2="26329" y2="93705"/>
                        <a14:foregroundMark x1="26248" y1="93705" x2="26248" y2="93705"/>
                        <a14:foregroundMark x1="26248" y1="93841" x2="26248" y2="93841"/>
                        <a14:foregroundMark x1="26167" y1="93614" x2="26248" y2="93705"/>
                        <a14:foregroundMark x1="26248" y1="93795" x2="26248" y2="93795"/>
                        <a14:foregroundMark x1="26167" y1="93705" x2="26167" y2="93705"/>
                        <a14:foregroundMark x1="26167" y1="93705" x2="26167" y2="93705"/>
                        <a14:foregroundMark x1="26167" y1="93705" x2="26167" y2="93705"/>
                        <a14:foregroundMark x1="26248" y1="93795" x2="26248" y2="93795"/>
                        <a14:foregroundMark x1="26248" y1="93795" x2="26248" y2="93795"/>
                        <a14:foregroundMark x1="26329" y1="93750" x2="26329" y2="93750"/>
                        <a14:foregroundMark x1="26087" y1="93841" x2="26490" y2="93841"/>
                        <a14:foregroundMark x1="26167" y1="93524" x2="26490" y2="93795"/>
                        <a14:foregroundMark x1="26006" y1="93433" x2="26329" y2="94022"/>
                        <a14:backgroundMark x1="26087" y1="92844" x2="26186" y2="93403"/>
                        <a14:backgroundMark x1="26490" y1="93841" x2="26490" y2="93841"/>
                      </a14:backgroundRemoval>
                    </a14:imgEffect>
                  </a14:imgLayer>
                </a14:imgProps>
              </a:ext>
            </a:extLst>
          </a:blip>
          <a:srcRect l="18910" t="90884" r="67801" b="1994"/>
          <a:stretch/>
        </p:blipFill>
        <p:spPr>
          <a:xfrm>
            <a:off x="10955729" y="6367376"/>
            <a:ext cx="425140" cy="40507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09AA480-D22D-4D7C-B6CF-CC87ABC0CDF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476" b="96200" l="45350" r="54626">
                        <a14:foregroundMark x1="49678" y1="95380" x2="49678" y2="95380"/>
                        <a14:foregroundMark x1="48309" y1="94067" x2="48309" y2="94067"/>
                        <a14:foregroundMark x1="49356" y1="93659" x2="49356" y2="93659"/>
                      </a14:backgroundRemoval>
                    </a14:imgEffect>
                  </a14:imgLayer>
                </a14:imgProps>
              </a:ext>
            </a:extLst>
          </a:blip>
          <a:srcRect l="44190" t="90885" r="44214" b="3209"/>
          <a:stretch/>
        </p:blipFill>
        <p:spPr>
          <a:xfrm>
            <a:off x="688684" y="6305396"/>
            <a:ext cx="447318" cy="405069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B2B3978-261E-46E8-AA33-49EAB92EB15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227" b="95951" l="68889" r="81817">
                        <a14:foregroundMark x1="77214" y1="91214" x2="77214" y2="91214"/>
                        <a14:foregroundMark x1="74074" y1="93297" x2="74074" y2="93297"/>
                        <a14:foregroundMark x1="72383" y1="93252" x2="72383" y2="93252"/>
                        <a14:foregroundMark x1="74557" y1="94067" x2="74557" y2="94067"/>
                        <a14:foregroundMark x1="72464" y1="94112" x2="72464" y2="94112"/>
                        <a14:foregroundMark x1="74235" y1="94837" x2="74235" y2="94837"/>
                        <a14:foregroundMark x1="72544" y1="95018" x2="72544" y2="95018"/>
                      </a14:backgroundRemoval>
                    </a14:imgEffect>
                  </a14:imgLayer>
                </a14:imgProps>
              </a:ext>
            </a:extLst>
          </a:blip>
          <a:srcRect l="67273" t="90636" r="16567" b="3458"/>
          <a:stretch/>
        </p:blipFill>
        <p:spPr>
          <a:xfrm>
            <a:off x="11422637" y="6321192"/>
            <a:ext cx="623419" cy="40506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BEF5E949-9F3D-431A-9832-A8E3EE99854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9933" b="77310" l="13288" r="39097"/>
                    </a14:imgEffect>
                  </a14:imgLayer>
                </a14:imgProps>
              </a:ext>
            </a:extLst>
          </a:blip>
          <a:srcRect l="10062" t="35261" r="57677" b="18018"/>
          <a:stretch/>
        </p:blipFill>
        <p:spPr>
          <a:xfrm>
            <a:off x="759537" y="5526693"/>
            <a:ext cx="368246" cy="286278"/>
          </a:xfrm>
          <a:prstGeom prst="rect">
            <a:avLst/>
          </a:prstGeom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9E8591E7-BE14-4D96-A0F4-CC898723C0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637" b="72697" l="44835" r="59817">
                        <a14:foregroundMark x1="49351" y1="62500" x2="49351" y2="62500"/>
                      </a14:backgroundRemoval>
                    </a14:imgEffect>
                  </a14:imgLayer>
                </a14:imgProps>
              </a:ext>
            </a:extLst>
          </a:blip>
          <a:srcRect l="42962" t="29879" r="38310" b="22546"/>
          <a:stretch/>
        </p:blipFill>
        <p:spPr>
          <a:xfrm>
            <a:off x="4818670" y="5422539"/>
            <a:ext cx="285093" cy="388751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D9D92D4A-D56A-4D53-BACC-CE6444ED773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939" b="67990" l="70199" r="84787"/>
                    </a14:imgEffect>
                  </a14:imgLayer>
                </a14:imgProps>
              </a:ext>
            </a:extLst>
          </a:blip>
          <a:srcRect l="68376" t="37558" r="13389" b="28629"/>
          <a:stretch/>
        </p:blipFill>
        <p:spPr>
          <a:xfrm>
            <a:off x="11501273" y="450661"/>
            <a:ext cx="500826" cy="4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06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3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5CF5D2F-E05E-418F-8DC9-C668C21F4F93}"/>
              </a:ext>
            </a:extLst>
          </p:cNvPr>
          <p:cNvSpPr/>
          <p:nvPr/>
        </p:nvSpPr>
        <p:spPr>
          <a:xfrm>
            <a:off x="827298" y="450661"/>
            <a:ext cx="4225965" cy="3794498"/>
          </a:xfrm>
          <a:prstGeom prst="roundRect">
            <a:avLst>
              <a:gd name="adj" fmla="val 40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EEA8C815-1DCC-487B-AFAB-660EFA4FBA61}"/>
              </a:ext>
            </a:extLst>
          </p:cNvPr>
          <p:cNvSpPr txBox="1"/>
          <p:nvPr/>
        </p:nvSpPr>
        <p:spPr>
          <a:xfrm>
            <a:off x="827298" y="4363983"/>
            <a:ext cx="186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0">
            <a:extLst>
              <a:ext uri="{FF2B5EF4-FFF2-40B4-BE49-F238E27FC236}">
                <a16:creationId xmlns:a16="http://schemas.microsoft.com/office/drawing/2014/main" id="{19C5204C-07AD-45C1-87C7-9C22FF7F4FB9}"/>
              </a:ext>
            </a:extLst>
          </p:cNvPr>
          <p:cNvSpPr txBox="1"/>
          <p:nvPr/>
        </p:nvSpPr>
        <p:spPr>
          <a:xfrm>
            <a:off x="827298" y="4665593"/>
            <a:ext cx="2562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nội dung 1</a:t>
            </a:r>
            <a:endParaRPr lang="vi-VN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8E71C5C-4FB2-4F23-A725-4C9CEABB415E}"/>
              </a:ext>
            </a:extLst>
          </p:cNvPr>
          <p:cNvSpPr/>
          <p:nvPr/>
        </p:nvSpPr>
        <p:spPr>
          <a:xfrm>
            <a:off x="5786280" y="200993"/>
            <a:ext cx="619439" cy="77860"/>
          </a:xfrm>
          <a:prstGeom prst="roundRect">
            <a:avLst>
              <a:gd name="adj" fmla="val 50000"/>
            </a:avLst>
          </a:prstGeom>
          <a:solidFill>
            <a:srgbClr val="79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743FA5FD-8524-4CC4-B3D7-0C17D9E82D1E}"/>
              </a:ext>
            </a:extLst>
          </p:cNvPr>
          <p:cNvSpPr/>
          <p:nvPr/>
        </p:nvSpPr>
        <p:spPr>
          <a:xfrm>
            <a:off x="862060" y="5088180"/>
            <a:ext cx="4191203" cy="65256"/>
          </a:xfrm>
          <a:prstGeom prst="roundRect">
            <a:avLst>
              <a:gd name="adj" fmla="val 50000"/>
            </a:avLst>
          </a:prstGeom>
          <a:solidFill>
            <a:srgbClr val="605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2584F"/>
              </a:solidFill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8C67619-037D-45B8-9865-DD4D4CFE6D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3" b="63066" l="63625" r="70426">
                        <a14:foregroundMark x1="66123" y1="56441" x2="65987" y2="59098"/>
                      </a14:backgroundRemoval>
                    </a14:imgEffect>
                  </a14:imgLayer>
                </a14:imgProps>
              </a:ext>
            </a:extLst>
          </a:blip>
          <a:srcRect l="62775" t="50350" r="28724" b="35521"/>
          <a:stretch/>
        </p:blipFill>
        <p:spPr>
          <a:xfrm>
            <a:off x="2760080" y="5351351"/>
            <a:ext cx="523664" cy="48953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C37A05C8-D17C-4801-89A5-38CC022627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409" b="62739" l="78193" r="85343"/>
                    </a14:imgEffect>
                  </a14:imgLayer>
                </a14:imgProps>
              </a:ext>
            </a:extLst>
          </a:blip>
          <a:srcRect l="77299" t="53368" r="13763" b="36220"/>
          <a:stretch/>
        </p:blipFill>
        <p:spPr>
          <a:xfrm>
            <a:off x="3567134" y="5452134"/>
            <a:ext cx="593301" cy="38875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9CA3A67A-4624-423F-8F5B-A1E801F5B7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05" b="63013" l="49501" r="56767"/>
                    </a14:imgEffect>
                  </a14:imgLayer>
                </a14:imgProps>
              </a:ext>
            </a:extLst>
          </a:blip>
          <a:srcRect l="48593" t="52317" r="42325" b="35799"/>
          <a:stretch/>
        </p:blipFill>
        <p:spPr>
          <a:xfrm>
            <a:off x="1923281" y="5422539"/>
            <a:ext cx="593301" cy="436696"/>
          </a:xfrm>
          <a:prstGeom prst="rect">
            <a:avLst/>
          </a:prstGeom>
        </p:spPr>
      </p:pic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6CE778BD-6356-4117-8757-E3767D790D77}"/>
              </a:ext>
            </a:extLst>
          </p:cNvPr>
          <p:cNvSpPr/>
          <p:nvPr/>
        </p:nvSpPr>
        <p:spPr>
          <a:xfrm>
            <a:off x="862060" y="5088179"/>
            <a:ext cx="3124935" cy="60646"/>
          </a:xfrm>
          <a:prstGeom prst="roundRect">
            <a:avLst>
              <a:gd name="adj" fmla="val 50000"/>
            </a:avLst>
          </a:prstGeom>
          <a:solidFill>
            <a:srgbClr val="AA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9F9397"/>
              </a:solidFill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A9741285-18B6-4A47-9489-A4FF05C8FE8C}"/>
              </a:ext>
            </a:extLst>
          </p:cNvPr>
          <p:cNvSpPr/>
          <p:nvPr/>
        </p:nvSpPr>
        <p:spPr>
          <a:xfrm>
            <a:off x="3986996" y="5056504"/>
            <a:ext cx="135576" cy="128851"/>
          </a:xfrm>
          <a:prstGeom prst="ellipse">
            <a:avLst/>
          </a:prstGeom>
          <a:solidFill>
            <a:srgbClr val="AA9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BF735B17-3F1C-4506-8FAE-14AAB4A10F92}"/>
              </a:ext>
            </a:extLst>
          </p:cNvPr>
          <p:cNvSpPr txBox="1"/>
          <p:nvPr/>
        </p:nvSpPr>
        <p:spPr>
          <a:xfrm>
            <a:off x="775435" y="5169402"/>
            <a:ext cx="73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0:54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1E9D396A-17C4-44DB-95AA-D9FFB64A63D3}"/>
              </a:ext>
            </a:extLst>
          </p:cNvPr>
          <p:cNvSpPr txBox="1"/>
          <p:nvPr/>
        </p:nvSpPr>
        <p:spPr>
          <a:xfrm>
            <a:off x="4632496" y="5169402"/>
            <a:ext cx="493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-2:33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ADD8F4D5-06F4-456C-B441-199AB3BE7B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470" b="74305" l="43746" r="46483">
                        <a14:foregroundMark x1="46014" y1="71014" x2="46014" y2="71014"/>
                      </a14:backgroundRemoval>
                    </a14:imgEffect>
                  </a14:imgLayer>
                </a14:imgProps>
              </a:ext>
            </a:extLst>
          </a:blip>
          <a:srcRect l="43404" t="66616" r="53175" b="24841"/>
          <a:stretch/>
        </p:blipFill>
        <p:spPr>
          <a:xfrm>
            <a:off x="775435" y="5886124"/>
            <a:ext cx="257376" cy="36151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DDE3E47C-8862-446A-9CD5-3DD3338B32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785" b="74264" l="86865" r="91604">
                        <a14:foregroundMark x1="89176" y1="71095" x2="89176" y2="71095"/>
                        <a14:foregroundMark x1="89764" y1="71337" x2="89764" y2="71337"/>
                        <a14:foregroundMark x1="90263" y1="71256" x2="90263" y2="71256"/>
                      </a14:backgroundRemoval>
                    </a14:imgEffect>
                  </a14:imgLayer>
                </a14:imgProps>
              </a:ext>
            </a:extLst>
          </a:blip>
          <a:srcRect l="86273" t="68100" r="7804" b="25051"/>
          <a:stretch/>
        </p:blipFill>
        <p:spPr>
          <a:xfrm>
            <a:off x="4741940" y="5978448"/>
            <a:ext cx="364998" cy="237368"/>
          </a:xfrm>
          <a:prstGeom prst="rect">
            <a:avLst/>
          </a:prstGeom>
        </p:spPr>
      </p:pic>
      <p:sp>
        <p:nvSpPr>
          <p:cNvPr id="26" name="Rectangle: Rounded Corners 23">
            <a:extLst>
              <a:ext uri="{FF2B5EF4-FFF2-40B4-BE49-F238E27FC236}">
                <a16:creationId xmlns:a16="http://schemas.microsoft.com/office/drawing/2014/main" id="{A487BB2B-1A6D-45AA-BA70-8FE4E519E097}"/>
              </a:ext>
            </a:extLst>
          </p:cNvPr>
          <p:cNvSpPr/>
          <p:nvPr/>
        </p:nvSpPr>
        <p:spPr>
          <a:xfrm>
            <a:off x="1032811" y="6057151"/>
            <a:ext cx="3699401" cy="45719"/>
          </a:xfrm>
          <a:prstGeom prst="roundRect">
            <a:avLst>
              <a:gd name="adj" fmla="val 50000"/>
            </a:avLst>
          </a:prstGeom>
          <a:solidFill>
            <a:srgbClr val="5A4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4">
            <a:extLst>
              <a:ext uri="{FF2B5EF4-FFF2-40B4-BE49-F238E27FC236}">
                <a16:creationId xmlns:a16="http://schemas.microsoft.com/office/drawing/2014/main" id="{EC350DF3-50D5-4945-8655-053ABD0F73D7}"/>
              </a:ext>
            </a:extLst>
          </p:cNvPr>
          <p:cNvSpPr/>
          <p:nvPr/>
        </p:nvSpPr>
        <p:spPr>
          <a:xfrm>
            <a:off x="1032812" y="6057151"/>
            <a:ext cx="1448128" cy="45719"/>
          </a:xfrm>
          <a:prstGeom prst="roundRect">
            <a:avLst>
              <a:gd name="adj" fmla="val 50000"/>
            </a:avLst>
          </a:prstGeom>
          <a:solidFill>
            <a:srgbClr val="9B9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D9DDE5AA-B3D2-408F-8C53-CFA645026F3A}"/>
              </a:ext>
            </a:extLst>
          </p:cNvPr>
          <p:cNvSpPr/>
          <p:nvPr/>
        </p:nvSpPr>
        <p:spPr>
          <a:xfrm>
            <a:off x="2173798" y="5936167"/>
            <a:ext cx="307141" cy="29666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41" name="TextBox 99">
            <a:extLst>
              <a:ext uri="{FF2B5EF4-FFF2-40B4-BE49-F238E27FC236}">
                <a16:creationId xmlns:a16="http://schemas.microsoft.com/office/drawing/2014/main" id="{21D88227-C3CE-46D2-AED3-6FC701020211}"/>
              </a:ext>
            </a:extLst>
          </p:cNvPr>
          <p:cNvSpPr txBox="1"/>
          <p:nvPr/>
        </p:nvSpPr>
        <p:spPr>
          <a:xfrm>
            <a:off x="6000306" y="450661"/>
            <a:ext cx="271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3 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BA939A88-B76A-4DF6-921B-F1DB87C66EBF}"/>
              </a:ext>
            </a:extLst>
          </p:cNvPr>
          <p:cNvSpPr txBox="1"/>
          <p:nvPr/>
        </p:nvSpPr>
        <p:spPr>
          <a:xfrm>
            <a:off x="6000306" y="1032134"/>
            <a:ext cx="28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12A77C6-0D9D-4663-A68A-8DD1525F97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23" b="13730" l="84008" r="95067"/>
                    </a14:imgEffect>
                  </a14:imgLayer>
                </a14:imgProps>
              </a:ext>
            </a:extLst>
          </a:blip>
          <a:srcRect l="84554" t="7985" r="5984" b="85632"/>
          <a:stretch/>
        </p:blipFill>
        <p:spPr>
          <a:xfrm>
            <a:off x="4760918" y="4447801"/>
            <a:ext cx="364998" cy="437736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DF3BE10-350C-487A-BFDE-5298AE8F01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596" b="97294" l="20239" r="30870">
                        <a14:foregroundMark x1="24879" y1="93886" x2="24879" y2="93886"/>
                        <a14:foregroundMark x1="26006" y1="93705" x2="26006" y2="93705"/>
                        <a14:foregroundMark x1="26248" y1="92754" x2="26248" y2="92754"/>
                        <a14:foregroundMark x1="25926" y1="92844" x2="25926" y2="92844"/>
                        <a14:foregroundMark x1="26167" y1="92799" x2="26167" y2="92799"/>
                        <a14:foregroundMark x1="26087" y1="92799" x2="26087" y2="92799"/>
                        <a14:foregroundMark x1="26329" y1="93705" x2="26329" y2="93705"/>
                        <a14:foregroundMark x1="26248" y1="93705" x2="26248" y2="93705"/>
                        <a14:foregroundMark x1="26248" y1="93841" x2="26248" y2="93841"/>
                        <a14:foregroundMark x1="26167" y1="93614" x2="26248" y2="93705"/>
                        <a14:foregroundMark x1="26248" y1="93795" x2="26248" y2="93795"/>
                        <a14:foregroundMark x1="26167" y1="93705" x2="26167" y2="93705"/>
                        <a14:foregroundMark x1="26167" y1="93705" x2="26167" y2="93705"/>
                        <a14:foregroundMark x1="26167" y1="93705" x2="26167" y2="93705"/>
                        <a14:foregroundMark x1="26248" y1="93795" x2="26248" y2="93795"/>
                        <a14:foregroundMark x1="26248" y1="93795" x2="26248" y2="93795"/>
                        <a14:foregroundMark x1="26329" y1="93750" x2="26329" y2="93750"/>
                        <a14:foregroundMark x1="26087" y1="93841" x2="26490" y2="93841"/>
                        <a14:foregroundMark x1="26167" y1="93524" x2="26490" y2="93795"/>
                        <a14:foregroundMark x1="26006" y1="93433" x2="26329" y2="94022"/>
                        <a14:backgroundMark x1="26087" y1="92844" x2="26186" y2="93403"/>
                        <a14:backgroundMark x1="26490" y1="93841" x2="26490" y2="93841"/>
                      </a14:backgroundRemoval>
                    </a14:imgEffect>
                  </a14:imgLayer>
                </a14:imgProps>
              </a:ext>
            </a:extLst>
          </a:blip>
          <a:srcRect l="18910" t="90884" r="67801" b="1994"/>
          <a:stretch/>
        </p:blipFill>
        <p:spPr>
          <a:xfrm>
            <a:off x="10955729" y="6367376"/>
            <a:ext cx="425140" cy="40507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09AA480-D22D-4D7C-B6CF-CC87ABC0CDF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476" b="96200" l="45350" r="54626">
                        <a14:foregroundMark x1="49678" y1="95380" x2="49678" y2="95380"/>
                        <a14:foregroundMark x1="48309" y1="94067" x2="48309" y2="94067"/>
                        <a14:foregroundMark x1="49356" y1="93659" x2="49356" y2="93659"/>
                      </a14:backgroundRemoval>
                    </a14:imgEffect>
                  </a14:imgLayer>
                </a14:imgProps>
              </a:ext>
            </a:extLst>
          </a:blip>
          <a:srcRect l="44190" t="90885" r="44214" b="3209"/>
          <a:stretch/>
        </p:blipFill>
        <p:spPr>
          <a:xfrm>
            <a:off x="688684" y="6305396"/>
            <a:ext cx="447318" cy="405069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B2B3978-261E-46E8-AA33-49EAB92EB15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227" b="95951" l="68889" r="81817">
                        <a14:foregroundMark x1="77214" y1="91214" x2="77214" y2="91214"/>
                        <a14:foregroundMark x1="74074" y1="93297" x2="74074" y2="93297"/>
                        <a14:foregroundMark x1="72383" y1="93252" x2="72383" y2="93252"/>
                        <a14:foregroundMark x1="74557" y1="94067" x2="74557" y2="94067"/>
                        <a14:foregroundMark x1="72464" y1="94112" x2="72464" y2="94112"/>
                        <a14:foregroundMark x1="74235" y1="94837" x2="74235" y2="94837"/>
                        <a14:foregroundMark x1="72544" y1="95018" x2="72544" y2="95018"/>
                      </a14:backgroundRemoval>
                    </a14:imgEffect>
                  </a14:imgLayer>
                </a14:imgProps>
              </a:ext>
            </a:extLst>
          </a:blip>
          <a:srcRect l="67273" t="90636" r="16567" b="3458"/>
          <a:stretch/>
        </p:blipFill>
        <p:spPr>
          <a:xfrm>
            <a:off x="11422637" y="6321192"/>
            <a:ext cx="623419" cy="40506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BEF5E949-9F3D-431A-9832-A8E3EE99854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9933" b="77310" l="13288" r="39097"/>
                    </a14:imgEffect>
                  </a14:imgLayer>
                </a14:imgProps>
              </a:ext>
            </a:extLst>
          </a:blip>
          <a:srcRect l="10062" t="35261" r="57677" b="18018"/>
          <a:stretch/>
        </p:blipFill>
        <p:spPr>
          <a:xfrm>
            <a:off x="759537" y="5526693"/>
            <a:ext cx="368246" cy="286278"/>
          </a:xfrm>
          <a:prstGeom prst="rect">
            <a:avLst/>
          </a:prstGeom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9E8591E7-BE14-4D96-A0F4-CC898723C09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4637" b="72697" l="44835" r="59817">
                        <a14:foregroundMark x1="49351" y1="62500" x2="49351" y2="62500"/>
                      </a14:backgroundRemoval>
                    </a14:imgEffect>
                  </a14:imgLayer>
                </a14:imgProps>
              </a:ext>
            </a:extLst>
          </a:blip>
          <a:srcRect l="42962" t="29879" r="38310" b="22546"/>
          <a:stretch/>
        </p:blipFill>
        <p:spPr>
          <a:xfrm>
            <a:off x="4818670" y="5422539"/>
            <a:ext cx="285093" cy="388751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D9D92D4A-D56A-4D53-BACC-CE6444ED773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939" b="67990" l="70199" r="84787"/>
                    </a14:imgEffect>
                  </a14:imgLayer>
                </a14:imgProps>
              </a:ext>
            </a:extLst>
          </a:blip>
          <a:srcRect l="68376" t="37558" r="13389" b="28629"/>
          <a:stretch/>
        </p:blipFill>
        <p:spPr>
          <a:xfrm>
            <a:off x="11501273" y="450661"/>
            <a:ext cx="500826" cy="4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69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3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5CF5D2F-E05E-418F-8DC9-C668C21F4F93}"/>
              </a:ext>
            </a:extLst>
          </p:cNvPr>
          <p:cNvSpPr/>
          <p:nvPr/>
        </p:nvSpPr>
        <p:spPr>
          <a:xfrm>
            <a:off x="827298" y="450661"/>
            <a:ext cx="4225965" cy="3794498"/>
          </a:xfrm>
          <a:prstGeom prst="roundRect">
            <a:avLst>
              <a:gd name="adj" fmla="val 407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TextBox 99">
            <a:extLst>
              <a:ext uri="{FF2B5EF4-FFF2-40B4-BE49-F238E27FC236}">
                <a16:creationId xmlns:a16="http://schemas.microsoft.com/office/drawing/2014/main" id="{EEA8C815-1DCC-487B-AFAB-660EFA4FBA61}"/>
              </a:ext>
            </a:extLst>
          </p:cNvPr>
          <p:cNvSpPr txBox="1"/>
          <p:nvPr/>
        </p:nvSpPr>
        <p:spPr>
          <a:xfrm>
            <a:off x="827298" y="4363983"/>
            <a:ext cx="186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0">
            <a:extLst>
              <a:ext uri="{FF2B5EF4-FFF2-40B4-BE49-F238E27FC236}">
                <a16:creationId xmlns:a16="http://schemas.microsoft.com/office/drawing/2014/main" id="{19C5204C-07AD-45C1-87C7-9C22FF7F4FB9}"/>
              </a:ext>
            </a:extLst>
          </p:cNvPr>
          <p:cNvSpPr txBox="1"/>
          <p:nvPr/>
        </p:nvSpPr>
        <p:spPr>
          <a:xfrm>
            <a:off x="827298" y="4665593"/>
            <a:ext cx="2562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nội dung 1</a:t>
            </a:r>
            <a:endParaRPr lang="vi-VN" sz="16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8E71C5C-4FB2-4F23-A725-4C9CEABB415E}"/>
              </a:ext>
            </a:extLst>
          </p:cNvPr>
          <p:cNvSpPr/>
          <p:nvPr/>
        </p:nvSpPr>
        <p:spPr>
          <a:xfrm>
            <a:off x="5786280" y="200993"/>
            <a:ext cx="619439" cy="77860"/>
          </a:xfrm>
          <a:prstGeom prst="roundRect">
            <a:avLst>
              <a:gd name="adj" fmla="val 50000"/>
            </a:avLst>
          </a:prstGeom>
          <a:solidFill>
            <a:srgbClr val="79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743FA5FD-8524-4CC4-B3D7-0C17D9E82D1E}"/>
              </a:ext>
            </a:extLst>
          </p:cNvPr>
          <p:cNvSpPr/>
          <p:nvPr/>
        </p:nvSpPr>
        <p:spPr>
          <a:xfrm>
            <a:off x="862060" y="5088180"/>
            <a:ext cx="4191203" cy="65256"/>
          </a:xfrm>
          <a:prstGeom prst="roundRect">
            <a:avLst>
              <a:gd name="adj" fmla="val 50000"/>
            </a:avLst>
          </a:prstGeom>
          <a:solidFill>
            <a:srgbClr val="685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2584F"/>
              </a:solidFill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8C67619-037D-45B8-9865-DD4D4CFE6D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763" b="63066" l="63625" r="70426">
                        <a14:foregroundMark x1="66123" y1="56441" x2="65987" y2="59098"/>
                      </a14:backgroundRemoval>
                    </a14:imgEffect>
                  </a14:imgLayer>
                </a14:imgProps>
              </a:ext>
            </a:extLst>
          </a:blip>
          <a:srcRect l="62775" t="50350" r="28724" b="35521"/>
          <a:stretch/>
        </p:blipFill>
        <p:spPr>
          <a:xfrm>
            <a:off x="2760080" y="5351351"/>
            <a:ext cx="523664" cy="489534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C37A05C8-D17C-4801-89A5-38CC022627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409" b="62739" l="78193" r="85343"/>
                    </a14:imgEffect>
                  </a14:imgLayer>
                </a14:imgProps>
              </a:ext>
            </a:extLst>
          </a:blip>
          <a:srcRect l="77299" t="53368" r="13763" b="36220"/>
          <a:stretch/>
        </p:blipFill>
        <p:spPr>
          <a:xfrm>
            <a:off x="3567134" y="5452134"/>
            <a:ext cx="593301" cy="388751"/>
          </a:xfrm>
          <a:prstGeom prst="rect">
            <a:avLst/>
          </a:prstGeom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9CA3A67A-4624-423F-8F5B-A1E801F5B7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505" b="63013" l="49501" r="56767"/>
                    </a14:imgEffect>
                  </a14:imgLayer>
                </a14:imgProps>
              </a:ext>
            </a:extLst>
          </a:blip>
          <a:srcRect l="48593" t="52317" r="42325" b="35799"/>
          <a:stretch/>
        </p:blipFill>
        <p:spPr>
          <a:xfrm>
            <a:off x="1923281" y="5422539"/>
            <a:ext cx="593301" cy="436696"/>
          </a:xfrm>
          <a:prstGeom prst="rect">
            <a:avLst/>
          </a:prstGeom>
        </p:spPr>
      </p:pic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6CE778BD-6356-4117-8757-E3767D790D77}"/>
              </a:ext>
            </a:extLst>
          </p:cNvPr>
          <p:cNvSpPr/>
          <p:nvPr/>
        </p:nvSpPr>
        <p:spPr>
          <a:xfrm>
            <a:off x="862060" y="5087931"/>
            <a:ext cx="2394913" cy="65256"/>
          </a:xfrm>
          <a:prstGeom prst="roundRect">
            <a:avLst>
              <a:gd name="adj" fmla="val 50000"/>
            </a:avLst>
          </a:prstGeom>
          <a:solidFill>
            <a:srgbClr val="B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9F9397"/>
              </a:solidFill>
            </a:endParaRPr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A9741285-18B6-4A47-9489-A4FF05C8FE8C}"/>
              </a:ext>
            </a:extLst>
          </p:cNvPr>
          <p:cNvSpPr/>
          <p:nvPr/>
        </p:nvSpPr>
        <p:spPr>
          <a:xfrm>
            <a:off x="3160227" y="5056504"/>
            <a:ext cx="135576" cy="128851"/>
          </a:xfrm>
          <a:prstGeom prst="ellipse">
            <a:avLst/>
          </a:prstGeom>
          <a:solidFill>
            <a:srgbClr val="B1A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BF735B17-3F1C-4506-8FAE-14AAB4A10F92}"/>
              </a:ext>
            </a:extLst>
          </p:cNvPr>
          <p:cNvSpPr txBox="1"/>
          <p:nvPr/>
        </p:nvSpPr>
        <p:spPr>
          <a:xfrm>
            <a:off x="775435" y="5169402"/>
            <a:ext cx="7395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0:54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1E9D396A-17C4-44DB-95AA-D9FFB64A63D3}"/>
              </a:ext>
            </a:extLst>
          </p:cNvPr>
          <p:cNvSpPr txBox="1"/>
          <p:nvPr/>
        </p:nvSpPr>
        <p:spPr>
          <a:xfrm>
            <a:off x="4632496" y="5169402"/>
            <a:ext cx="493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6158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-2:33</a:t>
            </a:r>
            <a:endParaRPr lang="vi-VN" sz="1050">
              <a:solidFill>
                <a:srgbClr val="6158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ADD8F4D5-06F4-456C-B441-199AB3BE7B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470" b="74305" l="43746" r="46483">
                        <a14:foregroundMark x1="46014" y1="71014" x2="46014" y2="71014"/>
                      </a14:backgroundRemoval>
                    </a14:imgEffect>
                  </a14:imgLayer>
                </a14:imgProps>
              </a:ext>
            </a:extLst>
          </a:blip>
          <a:srcRect l="43404" t="66616" r="53175" b="24841"/>
          <a:stretch/>
        </p:blipFill>
        <p:spPr>
          <a:xfrm>
            <a:off x="775435" y="5886124"/>
            <a:ext cx="257376" cy="36151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DDE3E47C-8862-446A-9CD5-3DD3338B32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785" b="74264" l="86865" r="91604">
                        <a14:foregroundMark x1="89176" y1="71095" x2="89176" y2="71095"/>
                        <a14:foregroundMark x1="89764" y1="71337" x2="89764" y2="71337"/>
                        <a14:foregroundMark x1="90263" y1="71256" x2="90263" y2="71256"/>
                      </a14:backgroundRemoval>
                    </a14:imgEffect>
                  </a14:imgLayer>
                </a14:imgProps>
              </a:ext>
            </a:extLst>
          </a:blip>
          <a:srcRect l="86273" t="68100" r="7804" b="25051"/>
          <a:stretch/>
        </p:blipFill>
        <p:spPr>
          <a:xfrm>
            <a:off x="4741940" y="5978448"/>
            <a:ext cx="364998" cy="237368"/>
          </a:xfrm>
          <a:prstGeom prst="rect">
            <a:avLst/>
          </a:prstGeom>
        </p:spPr>
      </p:pic>
      <p:sp>
        <p:nvSpPr>
          <p:cNvPr id="26" name="Rectangle: Rounded Corners 23">
            <a:extLst>
              <a:ext uri="{FF2B5EF4-FFF2-40B4-BE49-F238E27FC236}">
                <a16:creationId xmlns:a16="http://schemas.microsoft.com/office/drawing/2014/main" id="{A487BB2B-1A6D-45AA-BA70-8FE4E519E097}"/>
              </a:ext>
            </a:extLst>
          </p:cNvPr>
          <p:cNvSpPr/>
          <p:nvPr/>
        </p:nvSpPr>
        <p:spPr>
          <a:xfrm>
            <a:off x="1032811" y="6057151"/>
            <a:ext cx="3699401" cy="45719"/>
          </a:xfrm>
          <a:prstGeom prst="roundRect">
            <a:avLst>
              <a:gd name="adj" fmla="val 50000"/>
            </a:avLst>
          </a:prstGeom>
          <a:solidFill>
            <a:srgbClr val="635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4">
            <a:extLst>
              <a:ext uri="{FF2B5EF4-FFF2-40B4-BE49-F238E27FC236}">
                <a16:creationId xmlns:a16="http://schemas.microsoft.com/office/drawing/2014/main" id="{EC350DF3-50D5-4945-8655-053ABD0F73D7}"/>
              </a:ext>
            </a:extLst>
          </p:cNvPr>
          <p:cNvSpPr/>
          <p:nvPr/>
        </p:nvSpPr>
        <p:spPr>
          <a:xfrm>
            <a:off x="1032811" y="6037615"/>
            <a:ext cx="2696978" cy="65255"/>
          </a:xfrm>
          <a:prstGeom prst="roundRect">
            <a:avLst>
              <a:gd name="adj" fmla="val 50000"/>
            </a:avLst>
          </a:prstGeom>
          <a:solidFill>
            <a:srgbClr val="938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D9DDE5AA-B3D2-408F-8C53-CFA645026F3A}"/>
              </a:ext>
            </a:extLst>
          </p:cNvPr>
          <p:cNvSpPr/>
          <p:nvPr/>
        </p:nvSpPr>
        <p:spPr>
          <a:xfrm>
            <a:off x="3687470" y="5936167"/>
            <a:ext cx="307141" cy="29666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FFFF"/>
              </a:solidFill>
            </a:endParaRPr>
          </a:p>
        </p:txBody>
      </p:sp>
      <p:sp>
        <p:nvSpPr>
          <p:cNvPr id="41" name="TextBox 99">
            <a:extLst>
              <a:ext uri="{FF2B5EF4-FFF2-40B4-BE49-F238E27FC236}">
                <a16:creationId xmlns:a16="http://schemas.microsoft.com/office/drawing/2014/main" id="{21D88227-C3CE-46D2-AED3-6FC701020211}"/>
              </a:ext>
            </a:extLst>
          </p:cNvPr>
          <p:cNvSpPr txBox="1"/>
          <p:nvPr/>
        </p:nvSpPr>
        <p:spPr>
          <a:xfrm>
            <a:off x="6000306" y="450661"/>
            <a:ext cx="271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4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BA939A88-B76A-4DF6-921B-F1DB87C66EBF}"/>
              </a:ext>
            </a:extLst>
          </p:cNvPr>
          <p:cNvSpPr txBox="1"/>
          <p:nvPr/>
        </p:nvSpPr>
        <p:spPr>
          <a:xfrm>
            <a:off x="6000306" y="1032134"/>
            <a:ext cx="28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12A77C6-0D9D-4663-A68A-8DD1525F97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23" b="13730" l="84008" r="95067"/>
                    </a14:imgEffect>
                  </a14:imgLayer>
                </a14:imgProps>
              </a:ext>
            </a:extLst>
          </a:blip>
          <a:srcRect l="84554" t="7985" r="5984" b="85632"/>
          <a:stretch/>
        </p:blipFill>
        <p:spPr>
          <a:xfrm>
            <a:off x="4760918" y="4447801"/>
            <a:ext cx="364998" cy="437736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DF3BE10-350C-487A-BFDE-5298AE8F01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596" b="97294" l="20239" r="30870">
                        <a14:foregroundMark x1="24879" y1="93886" x2="24879" y2="93886"/>
                        <a14:foregroundMark x1="26006" y1="93705" x2="26006" y2="93705"/>
                        <a14:foregroundMark x1="26248" y1="92754" x2="26248" y2="92754"/>
                        <a14:foregroundMark x1="25926" y1="92844" x2="25926" y2="92844"/>
                        <a14:foregroundMark x1="26167" y1="92799" x2="26167" y2="92799"/>
                        <a14:foregroundMark x1="26087" y1="92799" x2="26087" y2="92799"/>
                        <a14:foregroundMark x1="26329" y1="93705" x2="26329" y2="93705"/>
                        <a14:foregroundMark x1="26248" y1="93705" x2="26248" y2="93705"/>
                        <a14:foregroundMark x1="26248" y1="93841" x2="26248" y2="93841"/>
                        <a14:foregroundMark x1="26167" y1="93614" x2="26248" y2="93705"/>
                        <a14:foregroundMark x1="26248" y1="93795" x2="26248" y2="93795"/>
                        <a14:foregroundMark x1="26167" y1="93705" x2="26167" y2="93705"/>
                        <a14:foregroundMark x1="26167" y1="93705" x2="26167" y2="93705"/>
                        <a14:foregroundMark x1="26167" y1="93705" x2="26167" y2="93705"/>
                        <a14:foregroundMark x1="26248" y1="93795" x2="26248" y2="93795"/>
                        <a14:foregroundMark x1="26248" y1="93795" x2="26248" y2="93795"/>
                        <a14:foregroundMark x1="26329" y1="93750" x2="26329" y2="93750"/>
                        <a14:foregroundMark x1="26087" y1="93841" x2="26490" y2="93841"/>
                        <a14:foregroundMark x1="26167" y1="93524" x2="26490" y2="93795"/>
                        <a14:foregroundMark x1="26006" y1="93433" x2="26329" y2="94022"/>
                        <a14:backgroundMark x1="26087" y1="92844" x2="26186" y2="93403"/>
                        <a14:backgroundMark x1="26490" y1="93841" x2="26490" y2="93841"/>
                      </a14:backgroundRemoval>
                    </a14:imgEffect>
                  </a14:imgLayer>
                </a14:imgProps>
              </a:ext>
            </a:extLst>
          </a:blip>
          <a:srcRect l="18910" t="90884" r="67801" b="1994"/>
          <a:stretch/>
        </p:blipFill>
        <p:spPr>
          <a:xfrm>
            <a:off x="10955729" y="6367376"/>
            <a:ext cx="425140" cy="40507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09AA480-D22D-4D7C-B6CF-CC87ABC0CDF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476" b="96200" l="45350" r="54626">
                        <a14:foregroundMark x1="49678" y1="95380" x2="49678" y2="95380"/>
                        <a14:foregroundMark x1="48309" y1="94067" x2="48309" y2="94067"/>
                        <a14:foregroundMark x1="49356" y1="93659" x2="49356" y2="93659"/>
                      </a14:backgroundRemoval>
                    </a14:imgEffect>
                  </a14:imgLayer>
                </a14:imgProps>
              </a:ext>
            </a:extLst>
          </a:blip>
          <a:srcRect l="44190" t="90885" r="44214" b="3209"/>
          <a:stretch/>
        </p:blipFill>
        <p:spPr>
          <a:xfrm>
            <a:off x="688684" y="6305396"/>
            <a:ext cx="447318" cy="405069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B2B3978-261E-46E8-AA33-49EAB92EB15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227" b="95951" l="68889" r="81817">
                        <a14:foregroundMark x1="77214" y1="91214" x2="77214" y2="91214"/>
                        <a14:foregroundMark x1="74074" y1="93297" x2="74074" y2="93297"/>
                        <a14:foregroundMark x1="72383" y1="93252" x2="72383" y2="93252"/>
                        <a14:foregroundMark x1="74557" y1="94067" x2="74557" y2="94067"/>
                        <a14:foregroundMark x1="72464" y1="94112" x2="72464" y2="94112"/>
                        <a14:foregroundMark x1="74235" y1="94837" x2="74235" y2="94837"/>
                        <a14:foregroundMark x1="72544" y1="95018" x2="72544" y2="95018"/>
                      </a14:backgroundRemoval>
                    </a14:imgEffect>
                  </a14:imgLayer>
                </a14:imgProps>
              </a:ext>
            </a:extLst>
          </a:blip>
          <a:srcRect l="67273" t="90636" r="16567" b="3458"/>
          <a:stretch/>
        </p:blipFill>
        <p:spPr>
          <a:xfrm>
            <a:off x="11422637" y="6321192"/>
            <a:ext cx="623419" cy="405069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BEF5E949-9F3D-431A-9832-A8E3EE99854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9933" b="77310" l="13288" r="39097"/>
                    </a14:imgEffect>
                  </a14:imgLayer>
                </a14:imgProps>
              </a:ext>
            </a:extLst>
          </a:blip>
          <a:srcRect l="10062" t="35261" r="57677" b="18018"/>
          <a:stretch/>
        </p:blipFill>
        <p:spPr>
          <a:xfrm>
            <a:off x="759537" y="5526693"/>
            <a:ext cx="368246" cy="286278"/>
          </a:xfrm>
          <a:prstGeom prst="rect">
            <a:avLst/>
          </a:prstGeom>
        </p:spPr>
      </p:pic>
      <p:pic>
        <p:nvPicPr>
          <p:cNvPr id="35" name="Hình ảnh 34">
            <a:extLst>
              <a:ext uri="{FF2B5EF4-FFF2-40B4-BE49-F238E27FC236}">
                <a16:creationId xmlns:a16="http://schemas.microsoft.com/office/drawing/2014/main" id="{9E8591E7-BE14-4D96-A0F4-CC898723C09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4637" b="72697" l="44835" r="59817">
                        <a14:foregroundMark x1="49351" y1="62500" x2="49351" y2="62500"/>
                      </a14:backgroundRemoval>
                    </a14:imgEffect>
                  </a14:imgLayer>
                </a14:imgProps>
              </a:ext>
            </a:extLst>
          </a:blip>
          <a:srcRect l="42962" t="29879" r="38310" b="22546"/>
          <a:stretch/>
        </p:blipFill>
        <p:spPr>
          <a:xfrm>
            <a:off x="4818670" y="5422539"/>
            <a:ext cx="285093" cy="388751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D9D92D4A-D56A-4D53-BACC-CE6444ED773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939" b="67990" l="70199" r="84787"/>
                    </a14:imgEffect>
                  </a14:imgLayer>
                </a14:imgProps>
              </a:ext>
            </a:extLst>
          </a:blip>
          <a:srcRect l="68376" t="37558" r="13389" b="28629"/>
          <a:stretch/>
        </p:blipFill>
        <p:spPr>
          <a:xfrm>
            <a:off x="11501273" y="450661"/>
            <a:ext cx="500826" cy="4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07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30AD7B7-8A51-4556-8519-8DFC993F20C7}"/>
              </a:ext>
            </a:extLst>
          </p:cNvPr>
          <p:cNvSpPr txBox="1"/>
          <p:nvPr/>
        </p:nvSpPr>
        <p:spPr>
          <a:xfrm>
            <a:off x="1163992" y="69867"/>
            <a:ext cx="26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FCC2635-3374-44FF-8979-7792F36864C5}"/>
              </a:ext>
            </a:extLst>
          </p:cNvPr>
          <p:cNvGrpSpPr/>
          <p:nvPr/>
        </p:nvGrpSpPr>
        <p:grpSpPr>
          <a:xfrm>
            <a:off x="1209862" y="1273215"/>
            <a:ext cx="5341412" cy="3935377"/>
            <a:chOff x="1210325" y="1112293"/>
            <a:chExt cx="5641576" cy="433271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C25757A-A589-43BD-AEB9-F3DA65B0BFB6}"/>
                </a:ext>
              </a:extLst>
            </p:cNvPr>
            <p:cNvSpPr/>
            <p:nvPr/>
          </p:nvSpPr>
          <p:spPr>
            <a:xfrm>
              <a:off x="1210326" y="1112294"/>
              <a:ext cx="5641575" cy="4332716"/>
            </a:xfrm>
            <a:prstGeom prst="roundRect">
              <a:avLst>
                <a:gd name="adj" fmla="val 49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8" name="Rectangle: Top Corners Rounded 47">
              <a:extLst>
                <a:ext uri="{FF2B5EF4-FFF2-40B4-BE49-F238E27FC236}">
                  <a16:creationId xmlns:a16="http://schemas.microsoft.com/office/drawing/2014/main" id="{3C5F09DD-7FB5-4D64-97EE-C9641B510359}"/>
                </a:ext>
              </a:extLst>
            </p:cNvPr>
            <p:cNvSpPr/>
            <p:nvPr/>
          </p:nvSpPr>
          <p:spPr>
            <a:xfrm rot="10800000">
              <a:off x="1210325" y="4275462"/>
              <a:ext cx="5641575" cy="1169547"/>
            </a:xfrm>
            <a:prstGeom prst="round2SameRect">
              <a:avLst>
                <a:gd name="adj1" fmla="val 18043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8" name="Picture 6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63D0875E-29BD-4204-9BC6-1C5EF316B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0" b="99654" l="9959" r="89990">
                          <a14:foregroundMark x1="63655" y1="68014" x2="72741" y2="86057"/>
                          <a14:foregroundMark x1="66992" y1="86201" x2="63090" y2="92985"/>
                          <a14:foregroundMark x1="63090" y1="92985" x2="58624" y2="95208"/>
                          <a14:foregroundMark x1="31057" y1="86605" x2="30339" y2="93736"/>
                          <a14:foregroundMark x1="30339" y1="93736" x2="30339" y2="93736"/>
                          <a14:foregroundMark x1="23409" y1="86201" x2="23409" y2="94544"/>
                          <a14:foregroundMark x1="23409" y1="94544" x2="23409" y2="94544"/>
                          <a14:foregroundMark x1="19097" y1="97113" x2="19097" y2="97113"/>
                          <a14:foregroundMark x1="58368" y1="98730" x2="59343" y2="996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237"/>
            <a:stretch/>
          </p:blipFill>
          <p:spPr>
            <a:xfrm>
              <a:off x="3983421" y="1612781"/>
              <a:ext cx="2868479" cy="266268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BBBEF64-4B68-4CED-93E8-E3D0FA159573}"/>
                </a:ext>
              </a:extLst>
            </p:cNvPr>
            <p:cNvSpPr txBox="1"/>
            <p:nvPr/>
          </p:nvSpPr>
          <p:spPr>
            <a:xfrm>
              <a:off x="1334668" y="1271594"/>
              <a:ext cx="30269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53B1E8-89F0-4AF0-B0BA-0C01EECCE7ED}"/>
                </a:ext>
              </a:extLst>
            </p:cNvPr>
            <p:cNvSpPr txBox="1"/>
            <p:nvPr/>
          </p:nvSpPr>
          <p:spPr>
            <a:xfrm>
              <a:off x="1280934" y="4375279"/>
              <a:ext cx="5404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 nhé các bác </a:t>
              </a:r>
              <a:endParaRPr lang="vi-V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Picture 69" descr="Logo&#10;&#10;Description automatically generated">
              <a:extLst>
                <a:ext uri="{FF2B5EF4-FFF2-40B4-BE49-F238E27FC236}">
                  <a16:creationId xmlns:a16="http://schemas.microsoft.com/office/drawing/2014/main" id="{BE97BBBA-7890-4B45-8849-382DA9366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2700" y1="41400" x2="22700" y2="41400"/>
                          <a14:foregroundMark x1="32200" y1="48600" x2="32200" y2="48600"/>
                          <a14:foregroundMark x1="48000" y1="49700" x2="48000" y2="49700"/>
                          <a14:foregroundMark x1="65500" y1="50600" x2="65500" y2="50600"/>
                          <a14:foregroundMark x1="72100" y1="50100" x2="72700" y2="50100"/>
                          <a14:foregroundMark x1="76800" y1="48600" x2="76800" y2="48600"/>
                        </a14:backgroundRemoval>
                      </a14:imgEffect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8" t="31561" r="7088" b="37328"/>
            <a:stretch/>
          </p:blipFill>
          <p:spPr>
            <a:xfrm>
              <a:off x="5623034" y="1112293"/>
              <a:ext cx="1155293" cy="430316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A37FB2C-C6A4-48CD-AAAE-AF3928B43098}"/>
              </a:ext>
            </a:extLst>
          </p:cNvPr>
          <p:cNvCxnSpPr>
            <a:cxnSpLocks/>
          </p:cNvCxnSpPr>
          <p:nvPr/>
        </p:nvCxnSpPr>
        <p:spPr>
          <a:xfrm>
            <a:off x="1223414" y="792153"/>
            <a:ext cx="10756383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7C7E2BC4-B3D8-4257-A9B1-1A680102FA5E}"/>
              </a:ext>
            </a:extLst>
          </p:cNvPr>
          <p:cNvSpPr/>
          <p:nvPr/>
        </p:nvSpPr>
        <p:spPr>
          <a:xfrm>
            <a:off x="11277600" y="183403"/>
            <a:ext cx="565060" cy="514157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198897-43A6-4733-8089-5750BF2228A0}"/>
              </a:ext>
            </a:extLst>
          </p:cNvPr>
          <p:cNvGrpSpPr/>
          <p:nvPr/>
        </p:nvGrpSpPr>
        <p:grpSpPr>
          <a:xfrm>
            <a:off x="6830671" y="1022118"/>
            <a:ext cx="2002808" cy="2244461"/>
            <a:chOff x="6830671" y="1022118"/>
            <a:chExt cx="2002808" cy="2244461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D1FDC1D-994F-4645-A9FB-B39711DF4296}"/>
                </a:ext>
              </a:extLst>
            </p:cNvPr>
            <p:cNvSpPr/>
            <p:nvPr/>
          </p:nvSpPr>
          <p:spPr>
            <a:xfrm>
              <a:off x="6890119" y="1022118"/>
              <a:ext cx="1943360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034498-BB92-4377-AF1B-E5DCB263941B}"/>
                </a:ext>
              </a:extLst>
            </p:cNvPr>
            <p:cNvSpPr txBox="1"/>
            <p:nvPr/>
          </p:nvSpPr>
          <p:spPr>
            <a:xfrm>
              <a:off x="6830671" y="292802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Ý nội dung 1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DB5000-77B5-4D3F-BC14-40917844AF06}"/>
              </a:ext>
            </a:extLst>
          </p:cNvPr>
          <p:cNvGrpSpPr/>
          <p:nvPr/>
        </p:nvGrpSpPr>
        <p:grpSpPr>
          <a:xfrm>
            <a:off x="9583209" y="1011411"/>
            <a:ext cx="2086040" cy="2253817"/>
            <a:chOff x="9583209" y="1011411"/>
            <a:chExt cx="2086040" cy="225381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1CD4165-4799-4E4D-BB3E-F21BD3B1F72F}"/>
                </a:ext>
              </a:extLst>
            </p:cNvPr>
            <p:cNvSpPr/>
            <p:nvPr/>
          </p:nvSpPr>
          <p:spPr>
            <a:xfrm>
              <a:off x="9646568" y="1011411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200" b="-42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2318A68-4476-42AC-BE0C-92FC71DAC0F5}"/>
                </a:ext>
              </a:extLst>
            </p:cNvPr>
            <p:cNvSpPr txBox="1"/>
            <p:nvPr/>
          </p:nvSpPr>
          <p:spPr>
            <a:xfrm>
              <a:off x="9583209" y="2926674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Ý nội dung 2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B804312-B9DA-40C6-A201-57F312C4D516}"/>
              </a:ext>
            </a:extLst>
          </p:cNvPr>
          <p:cNvGrpSpPr/>
          <p:nvPr/>
        </p:nvGrpSpPr>
        <p:grpSpPr>
          <a:xfrm>
            <a:off x="6830671" y="3553730"/>
            <a:ext cx="2082129" cy="2263929"/>
            <a:chOff x="6830671" y="3553730"/>
            <a:chExt cx="2082129" cy="226392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B32D1D7-2524-494F-8729-C83164B622D1}"/>
                </a:ext>
              </a:extLst>
            </p:cNvPr>
            <p:cNvSpPr/>
            <p:nvPr/>
          </p:nvSpPr>
          <p:spPr>
            <a:xfrm>
              <a:off x="6890119" y="3553730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150" b="-41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5AA581-A4D8-4EA4-9925-1DF7536D5F02}"/>
                </a:ext>
              </a:extLst>
            </p:cNvPr>
            <p:cNvSpPr txBox="1"/>
            <p:nvPr/>
          </p:nvSpPr>
          <p:spPr>
            <a:xfrm>
              <a:off x="6830671" y="547910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Ý nội dung 3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93397DB-D0DC-4AFE-BA79-06E332131221}"/>
              </a:ext>
            </a:extLst>
          </p:cNvPr>
          <p:cNvGrpSpPr/>
          <p:nvPr/>
        </p:nvGrpSpPr>
        <p:grpSpPr>
          <a:xfrm>
            <a:off x="9611718" y="3545694"/>
            <a:ext cx="2074617" cy="2295495"/>
            <a:chOff x="9611718" y="3545694"/>
            <a:chExt cx="2074617" cy="22954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DFC358B-B1FA-4419-9DB4-7B881162ED08}"/>
                </a:ext>
              </a:extLst>
            </p:cNvPr>
            <p:cNvSpPr/>
            <p:nvPr/>
          </p:nvSpPr>
          <p:spPr>
            <a:xfrm>
              <a:off x="9663654" y="3545694"/>
              <a:ext cx="2022681" cy="1865943"/>
            </a:xfrm>
            <a:prstGeom prst="roundRect">
              <a:avLst>
                <a:gd name="adj" fmla="val 7353"/>
              </a:avLst>
            </a:pr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68" t="-4200" r="-1692" b="-42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C731480-BA1B-4089-85EC-2355AF8D80FB}"/>
                </a:ext>
              </a:extLst>
            </p:cNvPr>
            <p:cNvSpPr txBox="1"/>
            <p:nvPr/>
          </p:nvSpPr>
          <p:spPr>
            <a:xfrm>
              <a:off x="9611718" y="5502635"/>
              <a:ext cx="134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Ý nội dung 4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B518D83-9FCB-4939-B0A1-1987FA62D4FF}"/>
              </a:ext>
            </a:extLst>
          </p:cNvPr>
          <p:cNvGrpSpPr/>
          <p:nvPr/>
        </p:nvGrpSpPr>
        <p:grpSpPr>
          <a:xfrm>
            <a:off x="976793" y="5943600"/>
            <a:ext cx="11215206" cy="914400"/>
            <a:chOff x="976793" y="5943600"/>
            <a:chExt cx="11215206" cy="9144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18D8893-20E0-43D1-B09A-F4EC3E0DA950}"/>
                </a:ext>
              </a:extLst>
            </p:cNvPr>
            <p:cNvSpPr/>
            <p:nvPr/>
          </p:nvSpPr>
          <p:spPr>
            <a:xfrm>
              <a:off x="976794" y="5943600"/>
              <a:ext cx="11215205" cy="914400"/>
            </a:xfrm>
            <a:prstGeom prst="rect">
              <a:avLst/>
            </a:prstGeom>
            <a:solidFill>
              <a:srgbClr val="1212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2F80165-9904-4200-9A30-D7FB48DA67DD}"/>
                </a:ext>
              </a:extLst>
            </p:cNvPr>
            <p:cNvCxnSpPr>
              <a:cxnSpLocks/>
            </p:cNvCxnSpPr>
            <p:nvPr/>
          </p:nvCxnSpPr>
          <p:spPr>
            <a:xfrm>
              <a:off x="976793" y="5943600"/>
              <a:ext cx="11215206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0D822F6B-F5C9-451B-9417-D6239B9F28AE}"/>
                </a:ext>
              </a:extLst>
            </p:cNvPr>
            <p:cNvSpPr/>
            <p:nvPr/>
          </p:nvSpPr>
          <p:spPr>
            <a:xfrm>
              <a:off x="1210327" y="6027321"/>
              <a:ext cx="769795" cy="712911"/>
            </a:xfrm>
            <a:prstGeom prst="roundRect">
              <a:avLst>
                <a:gd name="adj" fmla="val 5343"/>
              </a:avLst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274" b="-32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753EFC7-8B11-415C-87D2-0C91F3BA3717}"/>
                </a:ext>
              </a:extLst>
            </p:cNvPr>
            <p:cNvSpPr txBox="1"/>
            <p:nvPr/>
          </p:nvSpPr>
          <p:spPr>
            <a:xfrm>
              <a:off x="2044032" y="6020856"/>
              <a:ext cx="4051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 Tộc 2 (feat. Phuc Du, Pháo &amp; Masew)</a:t>
              </a:r>
              <a:endParaRPr lang="vi-VN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7CF68D-08B9-4FD0-82F1-BEAAD4D70DED}"/>
                </a:ext>
              </a:extLst>
            </p:cNvPr>
            <p:cNvSpPr txBox="1"/>
            <p:nvPr/>
          </p:nvSpPr>
          <p:spPr>
            <a:xfrm>
              <a:off x="2044032" y="6359410"/>
              <a:ext cx="915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 Mixi</a:t>
              </a:r>
              <a:endParaRPr lang="vi-VN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588AD35-0C8D-4D43-96F9-47978F4D8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10075136" y="6131581"/>
              <a:ext cx="582773" cy="544791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16BDF1C-6C9B-4460-8E08-E731CE874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10674995" y="6228692"/>
              <a:ext cx="651641" cy="426977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36D6069-729D-4EF2-A685-E2A396002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9399166" y="6185986"/>
              <a:ext cx="693056" cy="510120"/>
            </a:xfrm>
            <a:prstGeom prst="rect">
              <a:avLst/>
            </a:prstGeom>
          </p:spPr>
        </p:pic>
        <p:pic>
          <p:nvPicPr>
            <p:cNvPr id="105" name="Picture 4">
              <a:extLst>
                <a:ext uri="{FF2B5EF4-FFF2-40B4-BE49-F238E27FC236}">
                  <a16:creationId xmlns:a16="http://schemas.microsoft.com/office/drawing/2014/main" id="{25A47876-E95D-4C4A-A30C-2D84DCB30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6883" b="73208" l="15424" r="292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4" t="32342" r="69009" b="22252"/>
            <a:stretch/>
          </p:blipFill>
          <p:spPr bwMode="auto">
            <a:xfrm>
              <a:off x="8833479" y="6274929"/>
              <a:ext cx="337505" cy="33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6">
              <a:extLst>
                <a:ext uri="{FF2B5EF4-FFF2-40B4-BE49-F238E27FC236}">
                  <a16:creationId xmlns:a16="http://schemas.microsoft.com/office/drawing/2014/main" id="{11D54BF2-C3C8-4CCA-A4C1-C7FCB95DE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9500" b="68833" l="40026" r="51901">
                          <a14:foregroundMark x1="47500" y1="47222" x2="47500" y2="47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42" t="35833" r="46615" b="27500"/>
            <a:stretch/>
          </p:blipFill>
          <p:spPr bwMode="auto">
            <a:xfrm>
              <a:off x="11483417" y="6303681"/>
              <a:ext cx="318513" cy="29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DFD5EB-4FE8-40B0-ABD8-E289A3327FB2}"/>
              </a:ext>
            </a:extLst>
          </p:cNvPr>
          <p:cNvGrpSpPr/>
          <p:nvPr/>
        </p:nvGrpSpPr>
        <p:grpSpPr>
          <a:xfrm>
            <a:off x="0" y="-1"/>
            <a:ext cx="989250" cy="6858001"/>
            <a:chOff x="0" y="-1"/>
            <a:chExt cx="989250" cy="685800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85B53A8-8519-451D-9424-C7BCC336883A}"/>
                </a:ext>
              </a:extLst>
            </p:cNvPr>
            <p:cNvSpPr/>
            <p:nvPr/>
          </p:nvSpPr>
          <p:spPr>
            <a:xfrm>
              <a:off x="0" y="-1"/>
              <a:ext cx="976794" cy="6858001"/>
            </a:xfrm>
            <a:prstGeom prst="rect">
              <a:avLst/>
            </a:prstGeom>
            <a:solidFill>
              <a:srgbClr val="1212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5C00586-BE7B-4223-9D97-AB8514702189}"/>
                </a:ext>
              </a:extLst>
            </p:cNvPr>
            <p:cNvGrpSpPr/>
            <p:nvPr/>
          </p:nvGrpSpPr>
          <p:grpSpPr>
            <a:xfrm>
              <a:off x="68497" y="4375279"/>
              <a:ext cx="833120" cy="659854"/>
              <a:chOff x="0" y="767426"/>
              <a:chExt cx="833120" cy="659854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EEC0AA2-C786-4A3A-B786-F1A663DD26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3892" b="99321" l="64241" r="75883">
                            <a14:foregroundMark x1="69565" y1="94701" x2="69565" y2="94701"/>
                            <a14:foregroundMark x1="69726" y1="94112" x2="69726" y2="94112"/>
                            <a14:backgroundMark x1="69807" y1="94022" x2="69807" y2="94022"/>
                            <a14:backgroundMark x1="69726" y1="94067" x2="69726" y2="94067"/>
                          </a14:backgroundRemoval>
                        </a14:imgEffect>
                      </a14:imgLayer>
                    </a14:imgProps>
                  </a:ext>
                </a:extLst>
              </a:blip>
              <a:srcRect l="62786" t="93213" r="22662"/>
              <a:stretch/>
            </p:blipFill>
            <p:spPr>
              <a:xfrm>
                <a:off x="60396" y="767426"/>
                <a:ext cx="717599" cy="595096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9F303A4-A8F8-48B7-8F00-9884F0AD5701}"/>
                  </a:ext>
                </a:extLst>
              </p:cNvPr>
              <p:cNvSpPr txBox="1"/>
              <p:nvPr/>
            </p:nvSpPr>
            <p:spPr>
              <a:xfrm>
                <a:off x="0" y="1150281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Thư viện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066B9E2-ECFE-44B9-838E-9C57E0BA0536}"/>
                </a:ext>
              </a:extLst>
            </p:cNvPr>
            <p:cNvGrpSpPr/>
            <p:nvPr/>
          </p:nvGrpSpPr>
          <p:grpSpPr>
            <a:xfrm>
              <a:off x="12455" y="69867"/>
              <a:ext cx="976795" cy="791733"/>
              <a:chOff x="-65559" y="69867"/>
              <a:chExt cx="976795" cy="791733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8FC2432F-993F-404B-8B30-5A2DBC07CE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3394" t="9913" r="23483" b="15743"/>
              <a:stretch/>
            </p:blipFill>
            <p:spPr>
              <a:xfrm>
                <a:off x="112570" y="69867"/>
                <a:ext cx="607980" cy="627693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913D50-F544-49C7-A8C7-533C5D21CCE8}"/>
                  </a:ext>
                </a:extLst>
              </p:cNvPr>
              <p:cNvSpPr txBox="1"/>
              <p:nvPr/>
            </p:nvSpPr>
            <p:spPr>
              <a:xfrm>
                <a:off x="-65559" y="584601"/>
                <a:ext cx="9767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Nghe ngay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174D267-CAD6-471E-AF1C-0C504BE4BC1F}"/>
                </a:ext>
              </a:extLst>
            </p:cNvPr>
            <p:cNvGrpSpPr/>
            <p:nvPr/>
          </p:nvGrpSpPr>
          <p:grpSpPr>
            <a:xfrm>
              <a:off x="75560" y="2926914"/>
              <a:ext cx="833120" cy="743175"/>
              <a:chOff x="46054" y="2380794"/>
              <a:chExt cx="833120" cy="743175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699E1067-E1B2-4957-914A-8DA4F77AE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10000" b="90000" l="10000" r="90000">
                            <a14:foregroundMark x1="34239" y1="56111" x2="34239" y2="56111"/>
                            <a14:foregroundMark x1="33152" y1="54444" x2="34542" y2="56811"/>
                            <a14:foregroundMark x1="39674" y1="50556" x2="39674" y2="50556"/>
                            <a14:foregroundMark x1="46196" y1="48333" x2="46196" y2="48333"/>
                            <a14:foregroundMark x1="54348" y1="48889" x2="54348" y2="48889"/>
                            <a14:foregroundMark x1="64130" y1="49444" x2="64130" y2="49444"/>
                            <a14:foregroundMark x1="71196" y1="50556" x2="71196" y2="50556"/>
                            <a14:foregroundMark x1="77174" y1="51667" x2="77174" y2="51667"/>
                            <a14:foregroundMark x1="34783" y1="57222" x2="34783" y2="57222"/>
                            <a14:foregroundMark x1="33696" y1="57222" x2="34239" y2="58333"/>
                            <a14:backgroundMark x1="33152" y1="68889" x2="91848" y2="86111"/>
                            <a14:backgroundMark x1="91848" y1="86111" x2="91848" y2="86111"/>
                            <a14:backgroundMark x1="44565" y1="23889" x2="61413" y2="31111"/>
                            <a14:backgroundMark x1="43379" y1="52473" x2="43390" y2="52628"/>
                            <a14:backgroundMark x1="43090" y1="48333" x2="43132" y2="48931"/>
                            <a14:backgroundMark x1="42935" y1="46111" x2="43090" y2="48333"/>
                            <a14:backgroundMark x1="35784" y1="50556" x2="34877" y2="53492"/>
                            <a14:backgroundMark x1="36471" y1="48333" x2="35784" y2="50556"/>
                            <a14:backgroundMark x1="37500" y1="45000" x2="36471" y2="48333"/>
                            <a14:backgroundMark x1="35485" y1="57743" x2="35870" y2="58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4709" t="11000" r="5712" b="19123"/>
              <a:stretch/>
            </p:blipFill>
            <p:spPr>
              <a:xfrm>
                <a:off x="115779" y="2380794"/>
                <a:ext cx="693671" cy="595849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2F3B4D0-DB74-429D-AB94-8D939A2D384E}"/>
                  </a:ext>
                </a:extLst>
              </p:cNvPr>
              <p:cNvSpPr txBox="1"/>
              <p:nvPr/>
            </p:nvSpPr>
            <p:spPr>
              <a:xfrm>
                <a:off x="46054" y="2846970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Radio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C3C7A75-FB13-4EAA-A2B9-32238448852C}"/>
                </a:ext>
              </a:extLst>
            </p:cNvPr>
            <p:cNvGrpSpPr/>
            <p:nvPr/>
          </p:nvGrpSpPr>
          <p:grpSpPr>
            <a:xfrm>
              <a:off x="71837" y="1708308"/>
              <a:ext cx="833120" cy="654934"/>
              <a:chOff x="71837" y="1897858"/>
              <a:chExt cx="833120" cy="654934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10C1FB02-B508-409C-9A78-F11D2BAE9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10000" b="90000" l="10000" r="90000">
                            <a14:foregroundMark x1="38421" y1="37222" x2="41053" y2="45556"/>
                            <a14:foregroundMark x1="39474" y1="58333" x2="44737" y2="61111"/>
                            <a14:foregroundMark x1="60000" y1="56667" x2="61579" y2="60000"/>
                            <a14:foregroundMark x1="44211" y1="47778" x2="44211" y2="47778"/>
                            <a14:foregroundMark x1="44211" y1="48333" x2="44211" y2="48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22412" t="23616" r="23614" b="23629"/>
              <a:stretch/>
            </p:blipFill>
            <p:spPr>
              <a:xfrm>
                <a:off x="238760" y="1897858"/>
                <a:ext cx="499274" cy="462311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9F8AC35-AA0B-475A-8FC0-254E7DCC978A}"/>
                  </a:ext>
                </a:extLst>
              </p:cNvPr>
              <p:cNvSpPr txBox="1"/>
              <p:nvPr/>
            </p:nvSpPr>
            <p:spPr>
              <a:xfrm>
                <a:off x="71837" y="2275793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Radio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385A44B-0E27-4630-A236-3F8FCE3AEBF0}"/>
                </a:ext>
              </a:extLst>
            </p:cNvPr>
            <p:cNvGrpSpPr/>
            <p:nvPr/>
          </p:nvGrpSpPr>
          <p:grpSpPr>
            <a:xfrm>
              <a:off x="81676" y="5730276"/>
              <a:ext cx="833120" cy="711905"/>
              <a:chOff x="81676" y="5016845"/>
              <a:chExt cx="833120" cy="711905"/>
            </a:xfrm>
          </p:grpSpPr>
          <p:pic>
            <p:nvPicPr>
              <p:cNvPr id="115" name="Picture 2">
                <a:extLst>
                  <a:ext uri="{FF2B5EF4-FFF2-40B4-BE49-F238E27FC236}">
                    <a16:creationId xmlns:a16="http://schemas.microsoft.com/office/drawing/2014/main" id="{7BF663A8-D972-49E9-9B4C-AD6BCD2996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17" t="23123" r="33437" b="24635"/>
              <a:stretch/>
            </p:blipFill>
            <p:spPr bwMode="auto">
              <a:xfrm>
                <a:off x="233533" y="5016845"/>
                <a:ext cx="504501" cy="477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444047A-644D-49FC-8A74-4D18D78F0F1B}"/>
                  </a:ext>
                </a:extLst>
              </p:cNvPr>
              <p:cNvSpPr txBox="1"/>
              <p:nvPr/>
            </p:nvSpPr>
            <p:spPr>
              <a:xfrm>
                <a:off x="81676" y="5451751"/>
                <a:ext cx="833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92C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Tìm kiếm</a:t>
                </a:r>
                <a:endParaRPr lang="vi-VN" sz="1200">
                  <a:solidFill>
                    <a:srgbClr val="F92C4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505345-C195-4A0D-AE55-AED63A19F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793" y="0"/>
              <a:ext cx="0" cy="6858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74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Rồi tới luôn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Nal – Rồi tới luôn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3BFCD5D2-9782-4016-B38D-764FEFB47A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35" y="4162994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19393"/>
      </p:ext>
    </p:extLst>
  </p:cSld>
  <p:clrMapOvr>
    <a:masterClrMapping/>
  </p:clrMapOvr>
  <p:transition spd="slow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Nhóm 10">
            <a:extLst>
              <a:ext uri="{FF2B5EF4-FFF2-40B4-BE49-F238E27FC236}">
                <a16:creationId xmlns:a16="http://schemas.microsoft.com/office/drawing/2014/main" id="{CB065D0A-09A1-4C18-B03E-DFA84DB6C4EE}"/>
              </a:ext>
            </a:extLst>
          </p:cNvPr>
          <p:cNvGrpSpPr/>
          <p:nvPr/>
        </p:nvGrpSpPr>
        <p:grpSpPr>
          <a:xfrm>
            <a:off x="4838700" y="1596931"/>
            <a:ext cx="2514600" cy="2514600"/>
            <a:chOff x="4838700" y="2171700"/>
            <a:chExt cx="2514600" cy="2514600"/>
          </a:xfrm>
        </p:grpSpPr>
        <p:sp>
          <p:nvSpPr>
            <p:cNvPr id="6" name="Hình chữ nhật: Góc Tròn 5">
              <a:extLst>
                <a:ext uri="{FF2B5EF4-FFF2-40B4-BE49-F238E27FC236}">
                  <a16:creationId xmlns:a16="http://schemas.microsoft.com/office/drawing/2014/main" id="{F80FC50F-B51C-463D-ADAA-D76B341FC2A3}"/>
                </a:ext>
              </a:extLst>
            </p:cNvPr>
            <p:cNvSpPr/>
            <p:nvPr/>
          </p:nvSpPr>
          <p:spPr>
            <a:xfrm>
              <a:off x="4838700" y="2171700"/>
              <a:ext cx="2514600" cy="2514600"/>
            </a:xfrm>
            <a:prstGeom prst="roundRect">
              <a:avLst>
                <a:gd name="adj" fmla="val 26667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63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Hình chữ nhật: Góc Tròn 6">
              <a:extLst>
                <a:ext uri="{FF2B5EF4-FFF2-40B4-BE49-F238E27FC236}">
                  <a16:creationId xmlns:a16="http://schemas.microsoft.com/office/drawing/2014/main" id="{5C3ECB30-EC60-418E-B591-B1E8B082DE0C}"/>
                </a:ext>
              </a:extLst>
            </p:cNvPr>
            <p:cNvSpPr/>
            <p:nvPr/>
          </p:nvSpPr>
          <p:spPr>
            <a:xfrm>
              <a:off x="5091521" y="2433774"/>
              <a:ext cx="2008958" cy="1990452"/>
            </a:xfrm>
            <a:prstGeom prst="roundRect">
              <a:avLst>
                <a:gd name="adj" fmla="val 26667"/>
              </a:avLst>
            </a:prstGeom>
            <a:solidFill>
              <a:srgbClr val="000000"/>
            </a:solidFill>
            <a:ln w="263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Hình Bầu dục 7">
              <a:extLst>
                <a:ext uri="{FF2B5EF4-FFF2-40B4-BE49-F238E27FC236}">
                  <a16:creationId xmlns:a16="http://schemas.microsoft.com/office/drawing/2014/main" id="{D641E929-DC2B-4D1E-837E-DA0FE7592820}"/>
                </a:ext>
              </a:extLst>
            </p:cNvPr>
            <p:cNvSpPr/>
            <p:nvPr/>
          </p:nvSpPr>
          <p:spPr>
            <a:xfrm>
              <a:off x="5556150" y="2918167"/>
              <a:ext cx="1071154" cy="1045028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7A6561B2-6257-4A9F-AB1B-3CF18B06F4C8}"/>
                </a:ext>
              </a:extLst>
            </p:cNvPr>
            <p:cNvSpPr/>
            <p:nvPr/>
          </p:nvSpPr>
          <p:spPr>
            <a:xfrm>
              <a:off x="5747657" y="3103224"/>
              <a:ext cx="696686" cy="6749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Hình Bầu dục 9">
              <a:extLst>
                <a:ext uri="{FF2B5EF4-FFF2-40B4-BE49-F238E27FC236}">
                  <a16:creationId xmlns:a16="http://schemas.microsoft.com/office/drawing/2014/main" id="{598EC493-4F65-4696-ABA2-25E0ABF1BF03}"/>
                </a:ext>
              </a:extLst>
            </p:cNvPr>
            <p:cNvSpPr/>
            <p:nvPr/>
          </p:nvSpPr>
          <p:spPr>
            <a:xfrm>
              <a:off x="6475871" y="2613693"/>
              <a:ext cx="388020" cy="374793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AFAF1BAC-A335-4D9D-8008-7885E317DB52}"/>
              </a:ext>
            </a:extLst>
          </p:cNvPr>
          <p:cNvSpPr txBox="1"/>
          <p:nvPr/>
        </p:nvSpPr>
        <p:spPr>
          <a:xfrm>
            <a:off x="3743605" y="5583716"/>
            <a:ext cx="470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5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44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4E609D-3AA6-4B0A-83E1-E74FDFA0118A}"/>
              </a:ext>
            </a:extLst>
          </p:cNvPr>
          <p:cNvSpPr/>
          <p:nvPr/>
        </p:nvSpPr>
        <p:spPr>
          <a:xfrm>
            <a:off x="-11692" y="-25155"/>
            <a:ext cx="12245660" cy="6897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F9B7-6E4A-4FD9-BE24-B461C1143CBE}"/>
              </a:ext>
            </a:extLst>
          </p:cNvPr>
          <p:cNvSpPr txBox="1"/>
          <p:nvPr/>
        </p:nvSpPr>
        <p:spPr>
          <a:xfrm>
            <a:off x="68428" y="3940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Brody" pitchFamily="2" charset="0"/>
              </a:rPr>
              <a:t>Group Name</a:t>
            </a:r>
            <a:endParaRPr lang="vi-VN" sz="4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4F211-6CEA-4274-9AF3-EEC8205A1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1" b="8197" l="88164" r="98631">
                        <a14:foregroundMark x1="94928" y1="3261" x2="94928" y2="3261"/>
                      </a14:backgroundRemoval>
                    </a14:imgEffect>
                  </a14:imgLayer>
                </a14:imgProps>
              </a:ext>
            </a:extLst>
          </a:blip>
          <a:srcRect l="86920" t="2701" b="92058"/>
          <a:stretch/>
        </p:blipFill>
        <p:spPr>
          <a:xfrm>
            <a:off x="8650612" y="6215276"/>
            <a:ext cx="808089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A0881-6E2F-4522-B9CF-69056A4196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9" b="7939" l="74990" r="86039"/>
                    </a14:imgEffect>
                  </a14:imgLayer>
                </a14:imgProps>
              </a:ext>
            </a:extLst>
          </a:blip>
          <a:srcRect l="76146" t="3338" r="14810" b="91550"/>
          <a:stretch/>
        </p:blipFill>
        <p:spPr>
          <a:xfrm>
            <a:off x="6344863" y="6232017"/>
            <a:ext cx="572782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AC0870-0E67-46B5-A68E-4D7FDC58F4F8}"/>
              </a:ext>
            </a:extLst>
          </p:cNvPr>
          <p:cNvCxnSpPr>
            <a:cxnSpLocks/>
          </p:cNvCxnSpPr>
          <p:nvPr/>
        </p:nvCxnSpPr>
        <p:spPr>
          <a:xfrm>
            <a:off x="37948" y="2099049"/>
            <a:ext cx="1219200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4DCD6-6CC7-4573-992A-7A1D851ED249}"/>
              </a:ext>
            </a:extLst>
          </p:cNvPr>
          <p:cNvSpPr/>
          <p:nvPr/>
        </p:nvSpPr>
        <p:spPr>
          <a:xfrm>
            <a:off x="281577" y="2194564"/>
            <a:ext cx="6322423" cy="395804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78E4745-61F5-4A07-BA4A-0F250C4181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15" b="99391" l="1691" r="15219"/>
                    </a14:imgEffect>
                  </a14:imgLayer>
                </a14:imgProps>
              </a:ext>
            </a:extLst>
          </a:blip>
          <a:srcRect l="5526" t="93905" r="84807"/>
          <a:stretch/>
        </p:blipFill>
        <p:spPr>
          <a:xfrm>
            <a:off x="299303" y="6215276"/>
            <a:ext cx="538230" cy="6033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638F85-4DDC-4CF9-8373-426BBBB758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18" b="99210" l="24579" r="36111"/>
                    </a14:imgEffect>
                  </a14:imgLayer>
                </a14:imgProps>
              </a:ext>
            </a:extLst>
          </a:blip>
          <a:srcRect l="23138" t="93481" r="62448" b="153"/>
          <a:stretch/>
        </p:blipFill>
        <p:spPr>
          <a:xfrm>
            <a:off x="2019148" y="6199950"/>
            <a:ext cx="808089" cy="6344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34D920-66A7-48D0-A84D-3D9066DB1B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26" b="99436" l="44879" r="53474">
                        <a14:foregroundMark x1="50242" y1="96920" x2="50242" y2="96920"/>
                      </a14:backgroundRemoval>
                    </a14:imgEffect>
                  </a14:imgLayer>
                </a14:imgProps>
              </a:ext>
            </a:extLst>
          </a:blip>
          <a:srcRect l="45941" t="94362" r="45452" b="1224"/>
          <a:stretch/>
        </p:blipFill>
        <p:spPr>
          <a:xfrm>
            <a:off x="4234950" y="6244209"/>
            <a:ext cx="572782" cy="522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96E9FC-6F90-4EAF-A064-34F2FDA0D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170" b="65333" l="1126" r="10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650" r="88744" b="34147"/>
          <a:stretch/>
        </p:blipFill>
        <p:spPr bwMode="auto">
          <a:xfrm>
            <a:off x="6574289" y="2659947"/>
            <a:ext cx="639216" cy="5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B1EC98-2A2B-48EE-90CF-5B5B4F1C6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535" b="64994" l="12519" r="19907"/>
                    </a14:imgEffect>
                  </a14:imgLayer>
                </a14:imgProps>
              </a:ext>
            </a:extLst>
          </a:blip>
          <a:srcRect l="11596" t="61103" r="79169" b="34574"/>
          <a:stretch/>
        </p:blipFill>
        <p:spPr>
          <a:xfrm>
            <a:off x="7190590" y="2684566"/>
            <a:ext cx="521574" cy="4341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344474B-FA07-46D3-9674-85A344D2BE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903" b="65261" l="22601" r="29738"/>
                    </a14:imgEffect>
                  </a14:imgLayer>
                </a14:imgProps>
              </a:ext>
            </a:extLst>
          </a:blip>
          <a:srcRect l="21709" t="60358" r="69370" b="34194"/>
          <a:stretch/>
        </p:blipFill>
        <p:spPr>
          <a:xfrm>
            <a:off x="7724275" y="2618970"/>
            <a:ext cx="521574" cy="56627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B7868C-FB5B-4490-A122-7FC5CFA9D9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296" b="65362" l="89638" r="98849"/>
                    </a14:imgEffect>
                  </a14:imgLayer>
                </a14:imgProps>
              </a:ext>
            </a:extLst>
          </a:blip>
          <a:srcRect l="88487" t="60788" b="34130"/>
          <a:stretch/>
        </p:blipFill>
        <p:spPr>
          <a:xfrm>
            <a:off x="11605609" y="2619421"/>
            <a:ext cx="619999" cy="48651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89EB1-DF7C-446E-BFF5-B64026AA3651}"/>
              </a:ext>
            </a:extLst>
          </p:cNvPr>
          <p:cNvGrpSpPr/>
          <p:nvPr/>
        </p:nvGrpSpPr>
        <p:grpSpPr>
          <a:xfrm>
            <a:off x="6728229" y="2194564"/>
            <a:ext cx="2222041" cy="441013"/>
            <a:chOff x="6728229" y="2194564"/>
            <a:chExt cx="2222041" cy="4410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ADC1EF-5F27-4996-A9CD-73D99E3E2AC8}"/>
                </a:ext>
              </a:extLst>
            </p:cNvPr>
            <p:cNvSpPr/>
            <p:nvPr/>
          </p:nvSpPr>
          <p:spPr>
            <a:xfrm>
              <a:off x="6728229" y="2194564"/>
              <a:ext cx="441314" cy="441013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A85288-8304-4EFE-A576-3F98FB50958A}"/>
                </a:ext>
              </a:extLst>
            </p:cNvPr>
            <p:cNvSpPr txBox="1"/>
            <p:nvPr/>
          </p:nvSpPr>
          <p:spPr>
            <a:xfrm>
              <a:off x="7112528" y="2231227"/>
              <a:ext cx="1837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Franca DEMO Book" panose="02010003040000000000" pitchFamily="2" charset="0"/>
                </a:rPr>
                <a:t>Group Name</a:t>
              </a:r>
              <a:endParaRPr lang="vi-VN">
                <a:solidFill>
                  <a:schemeClr val="bg1"/>
                </a:solidFill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C16D157-EB9B-4E04-BCFE-695BBC43D52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936" t="78708" r="18781" b="1"/>
          <a:stretch/>
        </p:blipFill>
        <p:spPr>
          <a:xfrm>
            <a:off x="11518650" y="2270538"/>
            <a:ext cx="639217" cy="3650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7F39B6E-9856-4717-90C7-7C6E1C80E993}"/>
              </a:ext>
            </a:extLst>
          </p:cNvPr>
          <p:cNvSpPr txBox="1"/>
          <p:nvPr/>
        </p:nvSpPr>
        <p:spPr>
          <a:xfrm>
            <a:off x="6706437" y="3089931"/>
            <a:ext cx="22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100.000 lượt thích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F80794-96C0-415D-89C3-B2C0501A588D}"/>
              </a:ext>
            </a:extLst>
          </p:cNvPr>
          <p:cNvSpPr txBox="1"/>
          <p:nvPr/>
        </p:nvSpPr>
        <p:spPr>
          <a:xfrm>
            <a:off x="6728228" y="3399524"/>
            <a:ext cx="18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Franca DEMO Book" panose="02010003040000000000" pitchFamily="2" charset="0"/>
              </a:rPr>
              <a:t>Group Name</a:t>
            </a:r>
            <a:endParaRPr lang="vi-VN" sz="20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E57563-44F5-476B-A8EE-4EBDC9A88A9A}"/>
              </a:ext>
            </a:extLst>
          </p:cNvPr>
          <p:cNvSpPr txBox="1"/>
          <p:nvPr/>
        </p:nvSpPr>
        <p:spPr>
          <a:xfrm>
            <a:off x="8364042" y="3414913"/>
            <a:ext cx="33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2F177EAD-E89B-4DBE-8900-ECF5DC7AD0B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350" t="-373" r="26619" b="44019"/>
          <a:stretch/>
        </p:blipFill>
        <p:spPr>
          <a:xfrm>
            <a:off x="10856259" y="64132"/>
            <a:ext cx="551324" cy="608829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9F7C044A-57D2-492C-8EB3-A9C621FBB64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023" b="8497" l="89179" r="98798">
                        <a14:foregroundMark x1="92593" y1="6114" x2="92593" y2="6114"/>
                        <a14:foregroundMark x1="94042" y1="7156" x2="94042" y2="7156"/>
                      </a14:backgroundRemoval>
                    </a14:imgEffect>
                  </a14:imgLayer>
                </a14:imgProps>
              </a:ext>
            </a:extLst>
          </a:blip>
          <a:srcRect l="87977" t="3464" b="90944"/>
          <a:stretch/>
        </p:blipFill>
        <p:spPr>
          <a:xfrm>
            <a:off x="11407584" y="71461"/>
            <a:ext cx="826384" cy="68330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0074B8CB-6EB9-4F3F-A694-A110B772CFB0}"/>
              </a:ext>
            </a:extLst>
          </p:cNvPr>
          <p:cNvSpPr txBox="1"/>
          <p:nvPr/>
        </p:nvSpPr>
        <p:spPr>
          <a:xfrm>
            <a:off x="6736900" y="3762686"/>
            <a:ext cx="162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8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4 nội dung</a:t>
            </a:r>
            <a:endParaRPr lang="vi-VN">
              <a:solidFill>
                <a:srgbClr val="8F8F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2FE46-FF7A-486B-8476-EF73C2399440}"/>
              </a:ext>
            </a:extLst>
          </p:cNvPr>
          <p:cNvGrpSpPr/>
          <p:nvPr/>
        </p:nvGrpSpPr>
        <p:grpSpPr>
          <a:xfrm>
            <a:off x="6765659" y="4100643"/>
            <a:ext cx="2628285" cy="400110"/>
            <a:chOff x="6765659" y="4100643"/>
            <a:chExt cx="262828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ACA1F8-CC96-40AE-B34A-C5E945EFB6CE}"/>
                </a:ext>
              </a:extLst>
            </p:cNvPr>
            <p:cNvSpPr txBox="1"/>
            <p:nvPr/>
          </p:nvSpPr>
          <p:spPr>
            <a:xfrm>
              <a:off x="6765659" y="4100643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1A6F20-80F5-4982-BF58-8CB0111BCECB}"/>
                </a:ext>
              </a:extLst>
            </p:cNvPr>
            <p:cNvSpPr txBox="1"/>
            <p:nvPr/>
          </p:nvSpPr>
          <p:spPr>
            <a:xfrm>
              <a:off x="7907358" y="4123271"/>
              <a:ext cx="148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6964-7F3E-4F80-B13B-D71D75892C7E}"/>
              </a:ext>
            </a:extLst>
          </p:cNvPr>
          <p:cNvGrpSpPr/>
          <p:nvPr/>
        </p:nvGrpSpPr>
        <p:grpSpPr>
          <a:xfrm>
            <a:off x="6765659" y="4535521"/>
            <a:ext cx="2846904" cy="407103"/>
            <a:chOff x="6765659" y="4535521"/>
            <a:chExt cx="2846904" cy="40710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FDBDE5A-ADC6-406A-86AC-FEC90FAC0476}"/>
                </a:ext>
              </a:extLst>
            </p:cNvPr>
            <p:cNvSpPr txBox="1"/>
            <p:nvPr/>
          </p:nvSpPr>
          <p:spPr>
            <a:xfrm>
              <a:off x="6765659" y="4535521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6CF0E7-D871-4137-9AF4-F0E436E65948}"/>
                </a:ext>
              </a:extLst>
            </p:cNvPr>
            <p:cNvSpPr txBox="1"/>
            <p:nvPr/>
          </p:nvSpPr>
          <p:spPr>
            <a:xfrm>
              <a:off x="7903787" y="4573292"/>
              <a:ext cx="170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201EA0-DEEC-4BF1-A91C-CC18DAFC9780}"/>
              </a:ext>
            </a:extLst>
          </p:cNvPr>
          <p:cNvGrpSpPr/>
          <p:nvPr/>
        </p:nvGrpSpPr>
        <p:grpSpPr>
          <a:xfrm>
            <a:off x="6765659" y="4981962"/>
            <a:ext cx="2777175" cy="400110"/>
            <a:chOff x="6765659" y="4981962"/>
            <a:chExt cx="2777175" cy="40011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218E3B-B511-486D-9836-04541D5DCA29}"/>
                </a:ext>
              </a:extLst>
            </p:cNvPr>
            <p:cNvSpPr txBox="1"/>
            <p:nvPr/>
          </p:nvSpPr>
          <p:spPr>
            <a:xfrm>
              <a:off x="6765659" y="4981962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78FD7F-1670-4740-96D5-A5B8F8AD1B9E}"/>
                </a:ext>
              </a:extLst>
            </p:cNvPr>
            <p:cNvSpPr txBox="1"/>
            <p:nvPr/>
          </p:nvSpPr>
          <p:spPr>
            <a:xfrm>
              <a:off x="7903786" y="4991271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D0E375-EBF2-4F0E-81BB-2FAA8282B38E}"/>
              </a:ext>
            </a:extLst>
          </p:cNvPr>
          <p:cNvGrpSpPr/>
          <p:nvPr/>
        </p:nvGrpSpPr>
        <p:grpSpPr>
          <a:xfrm>
            <a:off x="6772278" y="5454568"/>
            <a:ext cx="2770556" cy="401078"/>
            <a:chOff x="6772278" y="5454568"/>
            <a:chExt cx="2770556" cy="40107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5510529-DFBF-499B-A9B7-2C9AE79E996D}"/>
                </a:ext>
              </a:extLst>
            </p:cNvPr>
            <p:cNvSpPr txBox="1"/>
            <p:nvPr/>
          </p:nvSpPr>
          <p:spPr>
            <a:xfrm>
              <a:off x="6772278" y="5455536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40F2B4-1A94-4805-A2C9-311DAD1D7D46}"/>
                </a:ext>
              </a:extLst>
            </p:cNvPr>
            <p:cNvSpPr txBox="1"/>
            <p:nvPr/>
          </p:nvSpPr>
          <p:spPr>
            <a:xfrm>
              <a:off x="7903786" y="5454568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0910498-4FE1-4598-9FFB-51661001B2EA}"/>
              </a:ext>
            </a:extLst>
          </p:cNvPr>
          <p:cNvSpPr/>
          <p:nvPr/>
        </p:nvSpPr>
        <p:spPr>
          <a:xfrm>
            <a:off x="-11692" y="2194564"/>
            <a:ext cx="310995" cy="3967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5A0931-57A7-4DE8-A4A6-7E9744B1EBB6}"/>
              </a:ext>
            </a:extLst>
          </p:cNvPr>
          <p:cNvGrpSpPr/>
          <p:nvPr/>
        </p:nvGrpSpPr>
        <p:grpSpPr>
          <a:xfrm>
            <a:off x="-185400" y="723645"/>
            <a:ext cx="1534226" cy="1319082"/>
            <a:chOff x="-149541" y="803853"/>
            <a:chExt cx="1534226" cy="13190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675FBC-BD5B-4BDE-87A5-F0382834698F}"/>
                </a:ext>
              </a:extLst>
            </p:cNvPr>
            <p:cNvSpPr/>
            <p:nvPr/>
          </p:nvSpPr>
          <p:spPr>
            <a:xfrm>
              <a:off x="151432" y="803853"/>
              <a:ext cx="993422" cy="985520"/>
            </a:xfrm>
            <a:prstGeom prst="ellipse">
              <a:avLst/>
            </a:prstGeom>
            <a:noFill/>
            <a:ln w="19050">
              <a:solidFill>
                <a:srgbClr val="57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3E432E-A94B-4A6B-814C-15B9871EEBD8}"/>
                </a:ext>
              </a:extLst>
            </p:cNvPr>
            <p:cNvSpPr/>
            <p:nvPr/>
          </p:nvSpPr>
          <p:spPr>
            <a:xfrm>
              <a:off x="211031" y="857044"/>
              <a:ext cx="874058" cy="869575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FCD545-B3A1-4E40-9746-ACE91730288A}"/>
                </a:ext>
              </a:extLst>
            </p:cNvPr>
            <p:cNvSpPr txBox="1"/>
            <p:nvPr/>
          </p:nvSpPr>
          <p:spPr>
            <a:xfrm>
              <a:off x="-149541" y="178438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5757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Tin của bạn</a:t>
              </a:r>
              <a:endParaRPr lang="vi-VN" sz="1600">
                <a:solidFill>
                  <a:srgbClr val="5757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8664E12-25BF-44FB-9C3A-1A9A74BFB944}"/>
              </a:ext>
            </a:extLst>
          </p:cNvPr>
          <p:cNvGrpSpPr/>
          <p:nvPr/>
        </p:nvGrpSpPr>
        <p:grpSpPr>
          <a:xfrm>
            <a:off x="1205792" y="723972"/>
            <a:ext cx="1534226" cy="1323125"/>
            <a:chOff x="1241651" y="804180"/>
            <a:chExt cx="1534226" cy="13231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E41E6-9299-4FB0-9B5C-72084730EED5}"/>
                </a:ext>
              </a:extLst>
            </p:cNvPr>
            <p:cNvSpPr/>
            <p:nvPr/>
          </p:nvSpPr>
          <p:spPr>
            <a:xfrm>
              <a:off x="1523032" y="80418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D40FEC-9537-4B20-BC8A-FF03582B2E8A}"/>
                </a:ext>
              </a:extLst>
            </p:cNvPr>
            <p:cNvSpPr/>
            <p:nvPr/>
          </p:nvSpPr>
          <p:spPr>
            <a:xfrm>
              <a:off x="1559275" y="837542"/>
              <a:ext cx="919747" cy="914400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87" t="-9870" r="-14187" b="-1920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1DDE8B-F856-4118-86B2-76595559E240}"/>
                </a:ext>
              </a:extLst>
            </p:cNvPr>
            <p:cNvSpPr txBox="1"/>
            <p:nvPr/>
          </p:nvSpPr>
          <p:spPr>
            <a:xfrm>
              <a:off x="1241651" y="178875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lalalalisa_m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A7AEA07-5A45-401A-9D7D-FC7C8936B786}"/>
              </a:ext>
            </a:extLst>
          </p:cNvPr>
          <p:cNvGrpSpPr/>
          <p:nvPr/>
        </p:nvGrpSpPr>
        <p:grpSpPr>
          <a:xfrm>
            <a:off x="2471906" y="731649"/>
            <a:ext cx="1665417" cy="1316081"/>
            <a:chOff x="2507765" y="811857"/>
            <a:chExt cx="1665417" cy="131608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40282A-B818-4A7B-AC27-FDDA7CB2B254}"/>
                </a:ext>
              </a:extLst>
            </p:cNvPr>
            <p:cNvSpPr/>
            <p:nvPr/>
          </p:nvSpPr>
          <p:spPr>
            <a:xfrm>
              <a:off x="2825517" y="8118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E78A67-52A2-46EE-BAD3-16217A867ABB}"/>
                </a:ext>
              </a:extLst>
            </p:cNvPr>
            <p:cNvSpPr/>
            <p:nvPr/>
          </p:nvSpPr>
          <p:spPr>
            <a:xfrm>
              <a:off x="2861760" y="845219"/>
              <a:ext cx="919747" cy="914400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398" t="-12660" r="-30617" b="-16554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7017D3-B73F-4A0F-9894-EB827B47218B}"/>
                </a:ext>
              </a:extLst>
            </p:cNvPr>
            <p:cNvSpPr txBox="1"/>
            <p:nvPr/>
          </p:nvSpPr>
          <p:spPr>
            <a:xfrm>
              <a:off x="2507765" y="1789384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roses_are_r…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7FABF0-3DA4-4DBF-9C0D-E5DC3D1AD1A8}"/>
              </a:ext>
            </a:extLst>
          </p:cNvPr>
          <p:cNvGrpSpPr/>
          <p:nvPr/>
        </p:nvGrpSpPr>
        <p:grpSpPr>
          <a:xfrm>
            <a:off x="3916948" y="717940"/>
            <a:ext cx="1665417" cy="1328489"/>
            <a:chOff x="3952807" y="798148"/>
            <a:chExt cx="1665417" cy="132848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FB6D3-7BAC-4A8E-BFAB-B4AFFA959520}"/>
                </a:ext>
              </a:extLst>
            </p:cNvPr>
            <p:cNvSpPr/>
            <p:nvPr/>
          </p:nvSpPr>
          <p:spPr>
            <a:xfrm>
              <a:off x="4276968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2E258F-D094-46EA-812E-2EDD0168184F}"/>
                </a:ext>
              </a:extLst>
            </p:cNvPr>
            <p:cNvSpPr/>
            <p:nvPr/>
          </p:nvSpPr>
          <p:spPr>
            <a:xfrm>
              <a:off x="4313211" y="831510"/>
              <a:ext cx="919747" cy="914400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860" t="-9793" r="-37339" b="-1571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C50FEC-5D3D-4C39-9637-A26A7F945F46}"/>
                </a:ext>
              </a:extLst>
            </p:cNvPr>
            <p:cNvSpPr txBox="1"/>
            <p:nvPr/>
          </p:nvSpPr>
          <p:spPr>
            <a:xfrm>
              <a:off x="3952807" y="1788083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jennierubyjane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F4EFC3-130F-4415-9067-A381C5052690}"/>
              </a:ext>
            </a:extLst>
          </p:cNvPr>
          <p:cNvGrpSpPr/>
          <p:nvPr/>
        </p:nvGrpSpPr>
        <p:grpSpPr>
          <a:xfrm>
            <a:off x="5520006" y="723049"/>
            <a:ext cx="1249249" cy="1319678"/>
            <a:chOff x="5555865" y="803257"/>
            <a:chExt cx="1249249" cy="131967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7556F0-2491-4090-9970-1CE389C6E319}"/>
                </a:ext>
              </a:extLst>
            </p:cNvPr>
            <p:cNvSpPr/>
            <p:nvPr/>
          </p:nvSpPr>
          <p:spPr>
            <a:xfrm>
              <a:off x="5637832" y="8032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BE75DC-DE9C-4E3C-A2AB-B8279CDCD5C3}"/>
                </a:ext>
              </a:extLst>
            </p:cNvPr>
            <p:cNvSpPr/>
            <p:nvPr/>
          </p:nvSpPr>
          <p:spPr>
            <a:xfrm>
              <a:off x="5674075" y="836619"/>
              <a:ext cx="919747" cy="914400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965" t="-10716" r="-29449" b="-1296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3A274B4-BE11-4235-BAFE-0637E7A7D995}"/>
                </a:ext>
              </a:extLst>
            </p:cNvPr>
            <p:cNvSpPr txBox="1"/>
            <p:nvPr/>
          </p:nvSpPr>
          <p:spPr>
            <a:xfrm>
              <a:off x="5555865" y="1784381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sooyaaa__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FB1744-5AB3-4159-9CB4-5B4C6FA1FB3E}"/>
              </a:ext>
            </a:extLst>
          </p:cNvPr>
          <p:cNvSpPr/>
          <p:nvPr/>
        </p:nvSpPr>
        <p:spPr>
          <a:xfrm>
            <a:off x="98723" y="6790886"/>
            <a:ext cx="993422" cy="67114"/>
          </a:xfrm>
          <a:prstGeom prst="roundRect">
            <a:avLst>
              <a:gd name="adj" fmla="val 5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632C452-99F8-43C6-9A27-5BE6155DF159}"/>
              </a:ext>
            </a:extLst>
          </p:cNvPr>
          <p:cNvGrpSpPr/>
          <p:nvPr/>
        </p:nvGrpSpPr>
        <p:grpSpPr>
          <a:xfrm>
            <a:off x="11263338" y="6207462"/>
            <a:ext cx="429022" cy="568098"/>
            <a:chOff x="11263338" y="6266076"/>
            <a:chExt cx="429022" cy="568098"/>
          </a:xfrm>
        </p:grpSpPr>
        <p:sp>
          <p:nvSpPr>
            <p:cNvPr id="80" name="Oval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73A5218F-5A56-480A-A9B5-489D1ED862F8}"/>
                </a:ext>
              </a:extLst>
            </p:cNvPr>
            <p:cNvSpPr/>
            <p:nvPr/>
          </p:nvSpPr>
          <p:spPr>
            <a:xfrm>
              <a:off x="11263338" y="6266076"/>
              <a:ext cx="429022" cy="416811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DC53988-660F-435E-BD87-7DA27F2FC405}"/>
                </a:ext>
              </a:extLst>
            </p:cNvPr>
            <p:cNvSpPr/>
            <p:nvPr/>
          </p:nvSpPr>
          <p:spPr>
            <a:xfrm>
              <a:off x="11439196" y="6755553"/>
              <a:ext cx="77306" cy="78621"/>
            </a:xfrm>
            <a:prstGeom prst="ellipse">
              <a:avLst/>
            </a:prstGeom>
            <a:solidFill>
              <a:srgbClr val="F2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3AF35F-B44A-4DCB-ADAF-0BC10E783093}"/>
              </a:ext>
            </a:extLst>
          </p:cNvPr>
          <p:cNvGrpSpPr/>
          <p:nvPr/>
        </p:nvGrpSpPr>
        <p:grpSpPr>
          <a:xfrm>
            <a:off x="6845064" y="722722"/>
            <a:ext cx="1249249" cy="1352296"/>
            <a:chOff x="6880923" y="802930"/>
            <a:chExt cx="1249249" cy="135229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255E11-FAD9-4E2C-8EB8-09B2D3528CE5}"/>
                </a:ext>
              </a:extLst>
            </p:cNvPr>
            <p:cNvSpPr/>
            <p:nvPr/>
          </p:nvSpPr>
          <p:spPr>
            <a:xfrm>
              <a:off x="7009432" y="80293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E90365C-3250-4586-8B34-0AC42D0BA011}"/>
                </a:ext>
              </a:extLst>
            </p:cNvPr>
            <p:cNvSpPr/>
            <p:nvPr/>
          </p:nvSpPr>
          <p:spPr>
            <a:xfrm>
              <a:off x="7045675" y="836292"/>
              <a:ext cx="919747" cy="914400"/>
            </a:xfrm>
            <a:prstGeom prst="ellipse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50" t="-9733" r="-52702" b="-15329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761FF0-086F-4056-BECB-C060890E6DCD}"/>
                </a:ext>
              </a:extLst>
            </p:cNvPr>
            <p:cNvSpPr txBox="1"/>
            <p:nvPr/>
          </p:nvSpPr>
          <p:spPr>
            <a:xfrm>
              <a:off x="6880923" y="1816672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29.mimm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4BBD41-47E9-4866-AC1B-52D703434F1C}"/>
              </a:ext>
            </a:extLst>
          </p:cNvPr>
          <p:cNvGrpSpPr/>
          <p:nvPr/>
        </p:nvGrpSpPr>
        <p:grpSpPr>
          <a:xfrm>
            <a:off x="8106723" y="717940"/>
            <a:ext cx="1505840" cy="1322154"/>
            <a:chOff x="8142582" y="798148"/>
            <a:chExt cx="1505840" cy="13221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1F2AA1-9944-42CF-9A14-2E9F673FAC96}"/>
                </a:ext>
              </a:extLst>
            </p:cNvPr>
            <p:cNvSpPr/>
            <p:nvPr/>
          </p:nvSpPr>
          <p:spPr>
            <a:xfrm>
              <a:off x="8381032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C39A39A-441B-413A-8650-197879DF790D}"/>
                </a:ext>
              </a:extLst>
            </p:cNvPr>
            <p:cNvSpPr/>
            <p:nvPr/>
          </p:nvSpPr>
          <p:spPr>
            <a:xfrm>
              <a:off x="8417275" y="831510"/>
              <a:ext cx="919747" cy="914400"/>
            </a:xfrm>
            <a:prstGeom prst="ellipse">
              <a:avLst/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130" t="-13719" r="-42200" b="-1498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A33223-0734-4152-9BED-83EA4BB7FBC0}"/>
                </a:ext>
              </a:extLst>
            </p:cNvPr>
            <p:cNvSpPr txBox="1"/>
            <p:nvPr/>
          </p:nvSpPr>
          <p:spPr>
            <a:xfrm>
              <a:off x="8142582" y="1781748"/>
              <a:ext cx="1505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Jenny.huynh._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872A2A-E699-4E4D-9CF4-EF2639E79E93}"/>
              </a:ext>
            </a:extLst>
          </p:cNvPr>
          <p:cNvGrpSpPr/>
          <p:nvPr/>
        </p:nvGrpSpPr>
        <p:grpSpPr>
          <a:xfrm>
            <a:off x="9393944" y="717939"/>
            <a:ext cx="1665417" cy="1341473"/>
            <a:chOff x="9429803" y="798147"/>
            <a:chExt cx="1665417" cy="13414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1060EC-4D58-411D-8269-36E5001A25A9}"/>
                </a:ext>
              </a:extLst>
            </p:cNvPr>
            <p:cNvGrpSpPr/>
            <p:nvPr/>
          </p:nvGrpSpPr>
          <p:grpSpPr>
            <a:xfrm>
              <a:off x="9752632" y="798147"/>
              <a:ext cx="1048288" cy="1018523"/>
              <a:chOff x="9752632" y="798148"/>
              <a:chExt cx="993422" cy="9855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3D88603-7352-4C26-882F-FE8896670743}"/>
                  </a:ext>
                </a:extLst>
              </p:cNvPr>
              <p:cNvSpPr/>
              <p:nvPr/>
            </p:nvSpPr>
            <p:spPr>
              <a:xfrm>
                <a:off x="9752632" y="798148"/>
                <a:ext cx="993422" cy="985520"/>
              </a:xfrm>
              <a:prstGeom prst="ellipse">
                <a:avLst/>
              </a:prstGeom>
              <a:blipFill dpi="0"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C43ECA1-E529-449E-9C10-1035470814A4}"/>
                  </a:ext>
                </a:extLst>
              </p:cNvPr>
              <p:cNvSpPr/>
              <p:nvPr/>
            </p:nvSpPr>
            <p:spPr>
              <a:xfrm>
                <a:off x="9788875" y="831510"/>
                <a:ext cx="919747" cy="914400"/>
              </a:xfrm>
              <a:prstGeom prst="ellipse">
                <a:avLst/>
              </a:prstGeom>
              <a:blipFill dpi="0" rotWithShape="1"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7058" t="-19899" r="-50320" b="-15272"/>
                </a:stretch>
              </a:blip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7BD163-3267-45F8-B357-00A1BAC6D91A}"/>
                </a:ext>
              </a:extLst>
            </p:cNvPr>
            <p:cNvSpPr txBox="1"/>
            <p:nvPr/>
          </p:nvSpPr>
          <p:spPr>
            <a:xfrm>
              <a:off x="9429803" y="1801066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dmm1025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1DCA76-CDEE-4F50-B01A-E8D92C51968A}"/>
              </a:ext>
            </a:extLst>
          </p:cNvPr>
          <p:cNvGrpSpPr/>
          <p:nvPr/>
        </p:nvGrpSpPr>
        <p:grpSpPr>
          <a:xfrm>
            <a:off x="10675148" y="702978"/>
            <a:ext cx="1665417" cy="1309635"/>
            <a:chOff x="10665998" y="814596"/>
            <a:chExt cx="1665417" cy="130963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9BC98B-5082-4D7F-996A-ECA02D4A0F4C}"/>
                </a:ext>
              </a:extLst>
            </p:cNvPr>
            <p:cNvSpPr/>
            <p:nvPr/>
          </p:nvSpPr>
          <p:spPr>
            <a:xfrm>
              <a:off x="11041016" y="814596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AF77D2-500E-49B1-944B-F304BA472BD8}"/>
                </a:ext>
              </a:extLst>
            </p:cNvPr>
            <p:cNvSpPr/>
            <p:nvPr/>
          </p:nvSpPr>
          <p:spPr>
            <a:xfrm>
              <a:off x="11083640" y="850454"/>
              <a:ext cx="914611" cy="914400"/>
            </a:xfrm>
            <a:prstGeom prst="ellipse">
              <a:avLst/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998" t="-5385" r="-27916" b="-10997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EBEB1A2-FD6B-4E6F-A94A-3BAC91CD53E4}"/>
                </a:ext>
              </a:extLst>
            </p:cNvPr>
            <p:cNvSpPr txBox="1"/>
            <p:nvPr/>
          </p:nvSpPr>
          <p:spPr>
            <a:xfrm>
              <a:off x="10665998" y="1785677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__.baongoc…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58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1" grpId="0"/>
      <p:bldP spid="63" grpId="0"/>
      <p:bldP spid="10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69A7DCC-B4FA-459F-B06D-D1C923D2E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89" y="2451129"/>
            <a:ext cx="1810871" cy="1955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AB9A3-511A-474A-8876-275D94C4EFFE}"/>
              </a:ext>
            </a:extLst>
          </p:cNvPr>
          <p:cNvSpPr txBox="1"/>
          <p:nvPr/>
        </p:nvSpPr>
        <p:spPr>
          <a:xfrm>
            <a:off x="5048810" y="3062584"/>
            <a:ext cx="470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5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3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4E609D-3AA6-4B0A-83E1-E74FDFA0118A}"/>
              </a:ext>
            </a:extLst>
          </p:cNvPr>
          <p:cNvSpPr/>
          <p:nvPr/>
        </p:nvSpPr>
        <p:spPr>
          <a:xfrm>
            <a:off x="-11692" y="-25155"/>
            <a:ext cx="12245660" cy="6897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F9B7-6E4A-4FD9-BE24-B461C1143CBE}"/>
              </a:ext>
            </a:extLst>
          </p:cNvPr>
          <p:cNvSpPr txBox="1"/>
          <p:nvPr/>
        </p:nvSpPr>
        <p:spPr>
          <a:xfrm>
            <a:off x="68428" y="3940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Brody" pitchFamily="2" charset="0"/>
              </a:rPr>
              <a:t>Group Name</a:t>
            </a:r>
            <a:endParaRPr lang="vi-VN" sz="4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4F211-6CEA-4274-9AF3-EEC8205A1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1" b="8197" l="88164" r="98631">
                        <a14:foregroundMark x1="94928" y1="3261" x2="94928" y2="3261"/>
                      </a14:backgroundRemoval>
                    </a14:imgEffect>
                  </a14:imgLayer>
                </a14:imgProps>
              </a:ext>
            </a:extLst>
          </a:blip>
          <a:srcRect l="86920" t="2701" b="92058"/>
          <a:stretch/>
        </p:blipFill>
        <p:spPr>
          <a:xfrm>
            <a:off x="8650612" y="6215276"/>
            <a:ext cx="808089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A0881-6E2F-4522-B9CF-69056A4196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9" b="7939" l="74990" r="86039"/>
                    </a14:imgEffect>
                  </a14:imgLayer>
                </a14:imgProps>
              </a:ext>
            </a:extLst>
          </a:blip>
          <a:srcRect l="76146" t="3338" r="14810" b="91550"/>
          <a:stretch/>
        </p:blipFill>
        <p:spPr>
          <a:xfrm>
            <a:off x="6344863" y="6232017"/>
            <a:ext cx="572782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AC0870-0E67-46B5-A68E-4D7FDC58F4F8}"/>
              </a:ext>
            </a:extLst>
          </p:cNvPr>
          <p:cNvCxnSpPr>
            <a:cxnSpLocks/>
          </p:cNvCxnSpPr>
          <p:nvPr/>
        </p:nvCxnSpPr>
        <p:spPr>
          <a:xfrm>
            <a:off x="37948" y="2099049"/>
            <a:ext cx="1219200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4DCD6-6CC7-4573-992A-7A1D851ED249}"/>
              </a:ext>
            </a:extLst>
          </p:cNvPr>
          <p:cNvSpPr/>
          <p:nvPr/>
        </p:nvSpPr>
        <p:spPr>
          <a:xfrm>
            <a:off x="281577" y="2194564"/>
            <a:ext cx="6322423" cy="395804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78E4745-61F5-4A07-BA4A-0F250C4181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15" b="99391" l="1691" r="15219"/>
                    </a14:imgEffect>
                  </a14:imgLayer>
                </a14:imgProps>
              </a:ext>
            </a:extLst>
          </a:blip>
          <a:srcRect l="5526" t="93905" r="84807"/>
          <a:stretch/>
        </p:blipFill>
        <p:spPr>
          <a:xfrm>
            <a:off x="299303" y="6215276"/>
            <a:ext cx="538230" cy="6033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638F85-4DDC-4CF9-8373-426BBBB758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18" b="99210" l="24579" r="36111"/>
                    </a14:imgEffect>
                  </a14:imgLayer>
                </a14:imgProps>
              </a:ext>
            </a:extLst>
          </a:blip>
          <a:srcRect l="23138" t="93481" r="62448" b="153"/>
          <a:stretch/>
        </p:blipFill>
        <p:spPr>
          <a:xfrm>
            <a:off x="2019148" y="6199950"/>
            <a:ext cx="808089" cy="6344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34D920-66A7-48D0-A84D-3D9066DB1B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26" b="99436" l="44879" r="53474">
                        <a14:foregroundMark x1="50242" y1="96920" x2="50242" y2="96920"/>
                      </a14:backgroundRemoval>
                    </a14:imgEffect>
                  </a14:imgLayer>
                </a14:imgProps>
              </a:ext>
            </a:extLst>
          </a:blip>
          <a:srcRect l="45941" t="94362" r="45452" b="1224"/>
          <a:stretch/>
        </p:blipFill>
        <p:spPr>
          <a:xfrm>
            <a:off x="4234950" y="6244209"/>
            <a:ext cx="572782" cy="522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96E9FC-6F90-4EAF-A064-34F2FDA0D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170" b="65333" l="1126" r="10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650" r="88744" b="34147"/>
          <a:stretch/>
        </p:blipFill>
        <p:spPr bwMode="auto">
          <a:xfrm>
            <a:off x="6574289" y="2659947"/>
            <a:ext cx="639216" cy="5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B1EC98-2A2B-48EE-90CF-5B5B4F1C6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535" b="64994" l="12519" r="19907"/>
                    </a14:imgEffect>
                  </a14:imgLayer>
                </a14:imgProps>
              </a:ext>
            </a:extLst>
          </a:blip>
          <a:srcRect l="11596" t="61103" r="79169" b="34574"/>
          <a:stretch/>
        </p:blipFill>
        <p:spPr>
          <a:xfrm>
            <a:off x="7190590" y="2684566"/>
            <a:ext cx="521574" cy="4341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344474B-FA07-46D3-9674-85A344D2BE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903" b="65261" l="22601" r="29738"/>
                    </a14:imgEffect>
                  </a14:imgLayer>
                </a14:imgProps>
              </a:ext>
            </a:extLst>
          </a:blip>
          <a:srcRect l="21709" t="60358" r="69370" b="34194"/>
          <a:stretch/>
        </p:blipFill>
        <p:spPr>
          <a:xfrm>
            <a:off x="7724275" y="2618970"/>
            <a:ext cx="521574" cy="56627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B7868C-FB5B-4490-A122-7FC5CFA9D9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296" b="65362" l="89638" r="98849"/>
                    </a14:imgEffect>
                  </a14:imgLayer>
                </a14:imgProps>
              </a:ext>
            </a:extLst>
          </a:blip>
          <a:srcRect l="88487" t="60788" b="34130"/>
          <a:stretch/>
        </p:blipFill>
        <p:spPr>
          <a:xfrm>
            <a:off x="11605609" y="2619421"/>
            <a:ext cx="619999" cy="48651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89EB1-DF7C-446E-BFF5-B64026AA3651}"/>
              </a:ext>
            </a:extLst>
          </p:cNvPr>
          <p:cNvGrpSpPr/>
          <p:nvPr/>
        </p:nvGrpSpPr>
        <p:grpSpPr>
          <a:xfrm>
            <a:off x="6728229" y="2194564"/>
            <a:ext cx="2222041" cy="441013"/>
            <a:chOff x="6728229" y="2194564"/>
            <a:chExt cx="2222041" cy="4410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ADC1EF-5F27-4996-A9CD-73D99E3E2AC8}"/>
                </a:ext>
              </a:extLst>
            </p:cNvPr>
            <p:cNvSpPr/>
            <p:nvPr/>
          </p:nvSpPr>
          <p:spPr>
            <a:xfrm>
              <a:off x="6728229" y="2194564"/>
              <a:ext cx="441314" cy="441013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A85288-8304-4EFE-A576-3F98FB50958A}"/>
                </a:ext>
              </a:extLst>
            </p:cNvPr>
            <p:cNvSpPr txBox="1"/>
            <p:nvPr/>
          </p:nvSpPr>
          <p:spPr>
            <a:xfrm>
              <a:off x="7112528" y="2231227"/>
              <a:ext cx="1837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Franca DEMO Book" panose="02010003040000000000" pitchFamily="2" charset="0"/>
                </a:rPr>
                <a:t>Group Name</a:t>
              </a:r>
              <a:endParaRPr lang="vi-VN">
                <a:solidFill>
                  <a:schemeClr val="bg1"/>
                </a:solidFill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C16D157-EB9B-4E04-BCFE-695BBC43D52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936" t="78708" r="18781" b="1"/>
          <a:stretch/>
        </p:blipFill>
        <p:spPr>
          <a:xfrm>
            <a:off x="11518650" y="2270538"/>
            <a:ext cx="639217" cy="3650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7F39B6E-9856-4717-90C7-7C6E1C80E993}"/>
              </a:ext>
            </a:extLst>
          </p:cNvPr>
          <p:cNvSpPr txBox="1"/>
          <p:nvPr/>
        </p:nvSpPr>
        <p:spPr>
          <a:xfrm>
            <a:off x="6706437" y="3089931"/>
            <a:ext cx="22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100.000 lượt thích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F80794-96C0-415D-89C3-B2C0501A588D}"/>
              </a:ext>
            </a:extLst>
          </p:cNvPr>
          <p:cNvSpPr txBox="1"/>
          <p:nvPr/>
        </p:nvSpPr>
        <p:spPr>
          <a:xfrm>
            <a:off x="6728228" y="3399524"/>
            <a:ext cx="18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Franca DEMO Book" panose="02010003040000000000" pitchFamily="2" charset="0"/>
              </a:rPr>
              <a:t>Group Name</a:t>
            </a:r>
            <a:endParaRPr lang="vi-VN" sz="20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E57563-44F5-476B-A8EE-4EBDC9A88A9A}"/>
              </a:ext>
            </a:extLst>
          </p:cNvPr>
          <p:cNvSpPr txBox="1"/>
          <p:nvPr/>
        </p:nvSpPr>
        <p:spPr>
          <a:xfrm>
            <a:off x="8364042" y="3414913"/>
            <a:ext cx="33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2F177EAD-E89B-4DBE-8900-ECF5DC7AD0B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350" t="-373" r="26619" b="44019"/>
          <a:stretch/>
        </p:blipFill>
        <p:spPr>
          <a:xfrm>
            <a:off x="10856259" y="64132"/>
            <a:ext cx="551324" cy="608829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9F7C044A-57D2-492C-8EB3-A9C621FBB64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023" b="8497" l="89179" r="98798">
                        <a14:foregroundMark x1="92593" y1="6114" x2="92593" y2="6114"/>
                        <a14:foregroundMark x1="94042" y1="7156" x2="94042" y2="7156"/>
                      </a14:backgroundRemoval>
                    </a14:imgEffect>
                  </a14:imgLayer>
                </a14:imgProps>
              </a:ext>
            </a:extLst>
          </a:blip>
          <a:srcRect l="87977" t="3464" b="90944"/>
          <a:stretch/>
        </p:blipFill>
        <p:spPr>
          <a:xfrm>
            <a:off x="11407584" y="71461"/>
            <a:ext cx="826384" cy="68330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0074B8CB-6EB9-4F3F-A694-A110B772CFB0}"/>
              </a:ext>
            </a:extLst>
          </p:cNvPr>
          <p:cNvSpPr txBox="1"/>
          <p:nvPr/>
        </p:nvSpPr>
        <p:spPr>
          <a:xfrm>
            <a:off x="6736900" y="3762686"/>
            <a:ext cx="162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8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4 nội dung</a:t>
            </a:r>
            <a:endParaRPr lang="vi-VN">
              <a:solidFill>
                <a:srgbClr val="8F8F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2FE46-FF7A-486B-8476-EF73C2399440}"/>
              </a:ext>
            </a:extLst>
          </p:cNvPr>
          <p:cNvGrpSpPr/>
          <p:nvPr/>
        </p:nvGrpSpPr>
        <p:grpSpPr>
          <a:xfrm>
            <a:off x="6765659" y="4100643"/>
            <a:ext cx="2628285" cy="400110"/>
            <a:chOff x="6765659" y="4100643"/>
            <a:chExt cx="262828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ACA1F8-CC96-40AE-B34A-C5E945EFB6CE}"/>
                </a:ext>
              </a:extLst>
            </p:cNvPr>
            <p:cNvSpPr txBox="1"/>
            <p:nvPr/>
          </p:nvSpPr>
          <p:spPr>
            <a:xfrm>
              <a:off x="6765659" y="4100643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1A6F20-80F5-4982-BF58-8CB0111BCECB}"/>
                </a:ext>
              </a:extLst>
            </p:cNvPr>
            <p:cNvSpPr txBox="1"/>
            <p:nvPr/>
          </p:nvSpPr>
          <p:spPr>
            <a:xfrm>
              <a:off x="7907358" y="4123271"/>
              <a:ext cx="148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6964-7F3E-4F80-B13B-D71D75892C7E}"/>
              </a:ext>
            </a:extLst>
          </p:cNvPr>
          <p:cNvGrpSpPr/>
          <p:nvPr/>
        </p:nvGrpSpPr>
        <p:grpSpPr>
          <a:xfrm>
            <a:off x="6765659" y="4535521"/>
            <a:ext cx="2846904" cy="407103"/>
            <a:chOff x="6765659" y="4535521"/>
            <a:chExt cx="2846904" cy="40710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FDBDE5A-ADC6-406A-86AC-FEC90FAC0476}"/>
                </a:ext>
              </a:extLst>
            </p:cNvPr>
            <p:cNvSpPr txBox="1"/>
            <p:nvPr/>
          </p:nvSpPr>
          <p:spPr>
            <a:xfrm>
              <a:off x="6765659" y="4535521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6CF0E7-D871-4137-9AF4-F0E436E65948}"/>
                </a:ext>
              </a:extLst>
            </p:cNvPr>
            <p:cNvSpPr txBox="1"/>
            <p:nvPr/>
          </p:nvSpPr>
          <p:spPr>
            <a:xfrm>
              <a:off x="7903787" y="4573292"/>
              <a:ext cx="170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201EA0-DEEC-4BF1-A91C-CC18DAFC9780}"/>
              </a:ext>
            </a:extLst>
          </p:cNvPr>
          <p:cNvGrpSpPr/>
          <p:nvPr/>
        </p:nvGrpSpPr>
        <p:grpSpPr>
          <a:xfrm>
            <a:off x="6765659" y="4981962"/>
            <a:ext cx="2777175" cy="400110"/>
            <a:chOff x="6765659" y="4981962"/>
            <a:chExt cx="2777175" cy="40011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218E3B-B511-486D-9836-04541D5DCA29}"/>
                </a:ext>
              </a:extLst>
            </p:cNvPr>
            <p:cNvSpPr txBox="1"/>
            <p:nvPr/>
          </p:nvSpPr>
          <p:spPr>
            <a:xfrm>
              <a:off x="6765659" y="4981962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78FD7F-1670-4740-96D5-A5B8F8AD1B9E}"/>
                </a:ext>
              </a:extLst>
            </p:cNvPr>
            <p:cNvSpPr txBox="1"/>
            <p:nvPr/>
          </p:nvSpPr>
          <p:spPr>
            <a:xfrm>
              <a:off x="7903786" y="4991271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D0E375-EBF2-4F0E-81BB-2FAA8282B38E}"/>
              </a:ext>
            </a:extLst>
          </p:cNvPr>
          <p:cNvGrpSpPr/>
          <p:nvPr/>
        </p:nvGrpSpPr>
        <p:grpSpPr>
          <a:xfrm>
            <a:off x="6772278" y="5454568"/>
            <a:ext cx="2770556" cy="401078"/>
            <a:chOff x="6772278" y="5454568"/>
            <a:chExt cx="2770556" cy="40107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5510529-DFBF-499B-A9B7-2C9AE79E996D}"/>
                </a:ext>
              </a:extLst>
            </p:cNvPr>
            <p:cNvSpPr txBox="1"/>
            <p:nvPr/>
          </p:nvSpPr>
          <p:spPr>
            <a:xfrm>
              <a:off x="6772278" y="5455536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40F2B4-1A94-4805-A2C9-311DAD1D7D46}"/>
                </a:ext>
              </a:extLst>
            </p:cNvPr>
            <p:cNvSpPr txBox="1"/>
            <p:nvPr/>
          </p:nvSpPr>
          <p:spPr>
            <a:xfrm>
              <a:off x="7903786" y="5454568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0910498-4FE1-4598-9FFB-51661001B2EA}"/>
              </a:ext>
            </a:extLst>
          </p:cNvPr>
          <p:cNvSpPr/>
          <p:nvPr/>
        </p:nvSpPr>
        <p:spPr>
          <a:xfrm>
            <a:off x="-11692" y="2194564"/>
            <a:ext cx="310995" cy="3967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5A0931-57A7-4DE8-A4A6-7E9744B1EBB6}"/>
              </a:ext>
            </a:extLst>
          </p:cNvPr>
          <p:cNvGrpSpPr/>
          <p:nvPr/>
        </p:nvGrpSpPr>
        <p:grpSpPr>
          <a:xfrm>
            <a:off x="-185400" y="723645"/>
            <a:ext cx="1534226" cy="1319082"/>
            <a:chOff x="-149541" y="803853"/>
            <a:chExt cx="1534226" cy="13190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675FBC-BD5B-4BDE-87A5-F0382834698F}"/>
                </a:ext>
              </a:extLst>
            </p:cNvPr>
            <p:cNvSpPr/>
            <p:nvPr/>
          </p:nvSpPr>
          <p:spPr>
            <a:xfrm>
              <a:off x="151432" y="803853"/>
              <a:ext cx="993422" cy="985520"/>
            </a:xfrm>
            <a:prstGeom prst="ellipse">
              <a:avLst/>
            </a:prstGeom>
            <a:noFill/>
            <a:ln w="19050">
              <a:solidFill>
                <a:srgbClr val="57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3E432E-A94B-4A6B-814C-15B9871EEBD8}"/>
                </a:ext>
              </a:extLst>
            </p:cNvPr>
            <p:cNvSpPr/>
            <p:nvPr/>
          </p:nvSpPr>
          <p:spPr>
            <a:xfrm>
              <a:off x="211031" y="857044"/>
              <a:ext cx="874058" cy="869575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FCD545-B3A1-4E40-9746-ACE91730288A}"/>
                </a:ext>
              </a:extLst>
            </p:cNvPr>
            <p:cNvSpPr txBox="1"/>
            <p:nvPr/>
          </p:nvSpPr>
          <p:spPr>
            <a:xfrm>
              <a:off x="-149541" y="178438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5757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Tin của bạn</a:t>
              </a:r>
              <a:endParaRPr lang="vi-VN" sz="1600">
                <a:solidFill>
                  <a:srgbClr val="5757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8664E12-25BF-44FB-9C3A-1A9A74BFB944}"/>
              </a:ext>
            </a:extLst>
          </p:cNvPr>
          <p:cNvGrpSpPr/>
          <p:nvPr/>
        </p:nvGrpSpPr>
        <p:grpSpPr>
          <a:xfrm>
            <a:off x="1205792" y="723972"/>
            <a:ext cx="1534226" cy="1323125"/>
            <a:chOff x="1241651" y="804180"/>
            <a:chExt cx="1534226" cy="13231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E41E6-9299-4FB0-9B5C-72084730EED5}"/>
                </a:ext>
              </a:extLst>
            </p:cNvPr>
            <p:cNvSpPr/>
            <p:nvPr/>
          </p:nvSpPr>
          <p:spPr>
            <a:xfrm>
              <a:off x="1523032" y="80418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D40FEC-9537-4B20-BC8A-FF03582B2E8A}"/>
                </a:ext>
              </a:extLst>
            </p:cNvPr>
            <p:cNvSpPr/>
            <p:nvPr/>
          </p:nvSpPr>
          <p:spPr>
            <a:xfrm>
              <a:off x="1559275" y="837542"/>
              <a:ext cx="919747" cy="914400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87" t="-9870" r="-14187" b="-1920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1DDE8B-F856-4118-86B2-76595559E240}"/>
                </a:ext>
              </a:extLst>
            </p:cNvPr>
            <p:cNvSpPr txBox="1"/>
            <p:nvPr/>
          </p:nvSpPr>
          <p:spPr>
            <a:xfrm>
              <a:off x="1241651" y="178875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lalalalisa_m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A7AEA07-5A45-401A-9D7D-FC7C8936B786}"/>
              </a:ext>
            </a:extLst>
          </p:cNvPr>
          <p:cNvGrpSpPr/>
          <p:nvPr/>
        </p:nvGrpSpPr>
        <p:grpSpPr>
          <a:xfrm>
            <a:off x="2471906" y="731649"/>
            <a:ext cx="1665417" cy="1316081"/>
            <a:chOff x="2507765" y="811857"/>
            <a:chExt cx="1665417" cy="131608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40282A-B818-4A7B-AC27-FDDA7CB2B254}"/>
                </a:ext>
              </a:extLst>
            </p:cNvPr>
            <p:cNvSpPr/>
            <p:nvPr/>
          </p:nvSpPr>
          <p:spPr>
            <a:xfrm>
              <a:off x="2825517" y="8118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E78A67-52A2-46EE-BAD3-16217A867ABB}"/>
                </a:ext>
              </a:extLst>
            </p:cNvPr>
            <p:cNvSpPr/>
            <p:nvPr/>
          </p:nvSpPr>
          <p:spPr>
            <a:xfrm>
              <a:off x="2861760" y="845219"/>
              <a:ext cx="919747" cy="914400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398" t="-12660" r="-30617" b="-16554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7017D3-B73F-4A0F-9894-EB827B47218B}"/>
                </a:ext>
              </a:extLst>
            </p:cNvPr>
            <p:cNvSpPr txBox="1"/>
            <p:nvPr/>
          </p:nvSpPr>
          <p:spPr>
            <a:xfrm>
              <a:off x="2507765" y="1789384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roses_are_r…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7FABF0-3DA4-4DBF-9C0D-E5DC3D1AD1A8}"/>
              </a:ext>
            </a:extLst>
          </p:cNvPr>
          <p:cNvGrpSpPr/>
          <p:nvPr/>
        </p:nvGrpSpPr>
        <p:grpSpPr>
          <a:xfrm>
            <a:off x="3916948" y="717940"/>
            <a:ext cx="1665417" cy="1328489"/>
            <a:chOff x="3952807" y="798148"/>
            <a:chExt cx="1665417" cy="132848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FB6D3-7BAC-4A8E-BFAB-B4AFFA959520}"/>
                </a:ext>
              </a:extLst>
            </p:cNvPr>
            <p:cNvSpPr/>
            <p:nvPr/>
          </p:nvSpPr>
          <p:spPr>
            <a:xfrm>
              <a:off x="4276968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2E258F-D094-46EA-812E-2EDD0168184F}"/>
                </a:ext>
              </a:extLst>
            </p:cNvPr>
            <p:cNvSpPr/>
            <p:nvPr/>
          </p:nvSpPr>
          <p:spPr>
            <a:xfrm>
              <a:off x="4313211" y="831510"/>
              <a:ext cx="919747" cy="914400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860" t="-9793" r="-37339" b="-1571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C50FEC-5D3D-4C39-9637-A26A7F945F46}"/>
                </a:ext>
              </a:extLst>
            </p:cNvPr>
            <p:cNvSpPr txBox="1"/>
            <p:nvPr/>
          </p:nvSpPr>
          <p:spPr>
            <a:xfrm>
              <a:off x="3952807" y="1788083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jennierubyjane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F4EFC3-130F-4415-9067-A381C5052690}"/>
              </a:ext>
            </a:extLst>
          </p:cNvPr>
          <p:cNvGrpSpPr/>
          <p:nvPr/>
        </p:nvGrpSpPr>
        <p:grpSpPr>
          <a:xfrm>
            <a:off x="5520006" y="723049"/>
            <a:ext cx="1249249" cy="1319678"/>
            <a:chOff x="5555865" y="803257"/>
            <a:chExt cx="1249249" cy="131967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7556F0-2491-4090-9970-1CE389C6E319}"/>
                </a:ext>
              </a:extLst>
            </p:cNvPr>
            <p:cNvSpPr/>
            <p:nvPr/>
          </p:nvSpPr>
          <p:spPr>
            <a:xfrm>
              <a:off x="5637832" y="8032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BE75DC-DE9C-4E3C-A2AB-B8279CDCD5C3}"/>
                </a:ext>
              </a:extLst>
            </p:cNvPr>
            <p:cNvSpPr/>
            <p:nvPr/>
          </p:nvSpPr>
          <p:spPr>
            <a:xfrm>
              <a:off x="5674075" y="836619"/>
              <a:ext cx="919747" cy="914400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965" t="-10716" r="-29449" b="-1296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3A274B4-BE11-4235-BAFE-0637E7A7D995}"/>
                </a:ext>
              </a:extLst>
            </p:cNvPr>
            <p:cNvSpPr txBox="1"/>
            <p:nvPr/>
          </p:nvSpPr>
          <p:spPr>
            <a:xfrm>
              <a:off x="5555865" y="1784381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sooyaaa__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FB1744-5AB3-4159-9CB4-5B4C6FA1FB3E}"/>
              </a:ext>
            </a:extLst>
          </p:cNvPr>
          <p:cNvSpPr/>
          <p:nvPr/>
        </p:nvSpPr>
        <p:spPr>
          <a:xfrm>
            <a:off x="98723" y="6790886"/>
            <a:ext cx="993422" cy="67114"/>
          </a:xfrm>
          <a:prstGeom prst="roundRect">
            <a:avLst>
              <a:gd name="adj" fmla="val 5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632C452-99F8-43C6-9A27-5BE6155DF159}"/>
              </a:ext>
            </a:extLst>
          </p:cNvPr>
          <p:cNvGrpSpPr/>
          <p:nvPr/>
        </p:nvGrpSpPr>
        <p:grpSpPr>
          <a:xfrm>
            <a:off x="11263338" y="6207462"/>
            <a:ext cx="429022" cy="568098"/>
            <a:chOff x="11263338" y="6266076"/>
            <a:chExt cx="429022" cy="568098"/>
          </a:xfrm>
        </p:grpSpPr>
        <p:sp>
          <p:nvSpPr>
            <p:cNvPr id="80" name="Oval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73A5218F-5A56-480A-A9B5-489D1ED862F8}"/>
                </a:ext>
              </a:extLst>
            </p:cNvPr>
            <p:cNvSpPr/>
            <p:nvPr/>
          </p:nvSpPr>
          <p:spPr>
            <a:xfrm>
              <a:off x="11263338" y="6266076"/>
              <a:ext cx="429022" cy="416811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DC53988-660F-435E-BD87-7DA27F2FC405}"/>
                </a:ext>
              </a:extLst>
            </p:cNvPr>
            <p:cNvSpPr/>
            <p:nvPr/>
          </p:nvSpPr>
          <p:spPr>
            <a:xfrm>
              <a:off x="11439196" y="6755553"/>
              <a:ext cx="77306" cy="78621"/>
            </a:xfrm>
            <a:prstGeom prst="ellipse">
              <a:avLst/>
            </a:prstGeom>
            <a:solidFill>
              <a:srgbClr val="F2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3AF35F-B44A-4DCB-ADAF-0BC10E783093}"/>
              </a:ext>
            </a:extLst>
          </p:cNvPr>
          <p:cNvGrpSpPr/>
          <p:nvPr/>
        </p:nvGrpSpPr>
        <p:grpSpPr>
          <a:xfrm>
            <a:off x="6845064" y="722722"/>
            <a:ext cx="1249249" cy="1352296"/>
            <a:chOff x="6880923" y="802930"/>
            <a:chExt cx="1249249" cy="135229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255E11-FAD9-4E2C-8EB8-09B2D3528CE5}"/>
                </a:ext>
              </a:extLst>
            </p:cNvPr>
            <p:cNvSpPr/>
            <p:nvPr/>
          </p:nvSpPr>
          <p:spPr>
            <a:xfrm>
              <a:off x="7009432" y="80293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E90365C-3250-4586-8B34-0AC42D0BA011}"/>
                </a:ext>
              </a:extLst>
            </p:cNvPr>
            <p:cNvSpPr/>
            <p:nvPr/>
          </p:nvSpPr>
          <p:spPr>
            <a:xfrm>
              <a:off x="7045675" y="836292"/>
              <a:ext cx="919747" cy="914400"/>
            </a:xfrm>
            <a:prstGeom prst="ellipse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50" t="-9733" r="-52702" b="-15329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761FF0-086F-4056-BECB-C060890E6DCD}"/>
                </a:ext>
              </a:extLst>
            </p:cNvPr>
            <p:cNvSpPr txBox="1"/>
            <p:nvPr/>
          </p:nvSpPr>
          <p:spPr>
            <a:xfrm>
              <a:off x="6880923" y="1816672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29.mimm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4BBD41-47E9-4866-AC1B-52D703434F1C}"/>
              </a:ext>
            </a:extLst>
          </p:cNvPr>
          <p:cNvGrpSpPr/>
          <p:nvPr/>
        </p:nvGrpSpPr>
        <p:grpSpPr>
          <a:xfrm>
            <a:off x="8106723" y="717940"/>
            <a:ext cx="1505840" cy="1322154"/>
            <a:chOff x="8142582" y="798148"/>
            <a:chExt cx="1505840" cy="13221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1F2AA1-9944-42CF-9A14-2E9F673FAC96}"/>
                </a:ext>
              </a:extLst>
            </p:cNvPr>
            <p:cNvSpPr/>
            <p:nvPr/>
          </p:nvSpPr>
          <p:spPr>
            <a:xfrm>
              <a:off x="8381032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C39A39A-441B-413A-8650-197879DF790D}"/>
                </a:ext>
              </a:extLst>
            </p:cNvPr>
            <p:cNvSpPr/>
            <p:nvPr/>
          </p:nvSpPr>
          <p:spPr>
            <a:xfrm>
              <a:off x="8417275" y="831510"/>
              <a:ext cx="919747" cy="914400"/>
            </a:xfrm>
            <a:prstGeom prst="ellipse">
              <a:avLst/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130" t="-13719" r="-42200" b="-1498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A33223-0734-4152-9BED-83EA4BB7FBC0}"/>
                </a:ext>
              </a:extLst>
            </p:cNvPr>
            <p:cNvSpPr txBox="1"/>
            <p:nvPr/>
          </p:nvSpPr>
          <p:spPr>
            <a:xfrm>
              <a:off x="8142582" y="1781748"/>
              <a:ext cx="1505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Jenny.huynh._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872A2A-E699-4E4D-9CF4-EF2639E79E93}"/>
              </a:ext>
            </a:extLst>
          </p:cNvPr>
          <p:cNvGrpSpPr/>
          <p:nvPr/>
        </p:nvGrpSpPr>
        <p:grpSpPr>
          <a:xfrm>
            <a:off x="9393944" y="717939"/>
            <a:ext cx="1665417" cy="1341473"/>
            <a:chOff x="9429803" y="798147"/>
            <a:chExt cx="1665417" cy="13414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1060EC-4D58-411D-8269-36E5001A25A9}"/>
                </a:ext>
              </a:extLst>
            </p:cNvPr>
            <p:cNvGrpSpPr/>
            <p:nvPr/>
          </p:nvGrpSpPr>
          <p:grpSpPr>
            <a:xfrm>
              <a:off x="9752632" y="798147"/>
              <a:ext cx="1048288" cy="1018523"/>
              <a:chOff x="9752632" y="798148"/>
              <a:chExt cx="993422" cy="9855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3D88603-7352-4C26-882F-FE8896670743}"/>
                  </a:ext>
                </a:extLst>
              </p:cNvPr>
              <p:cNvSpPr/>
              <p:nvPr/>
            </p:nvSpPr>
            <p:spPr>
              <a:xfrm>
                <a:off x="9752632" y="798148"/>
                <a:ext cx="993422" cy="985520"/>
              </a:xfrm>
              <a:prstGeom prst="ellipse">
                <a:avLst/>
              </a:prstGeom>
              <a:blipFill dpi="0"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C43ECA1-E529-449E-9C10-1035470814A4}"/>
                  </a:ext>
                </a:extLst>
              </p:cNvPr>
              <p:cNvSpPr/>
              <p:nvPr/>
            </p:nvSpPr>
            <p:spPr>
              <a:xfrm>
                <a:off x="9788875" y="831510"/>
                <a:ext cx="919747" cy="914400"/>
              </a:xfrm>
              <a:prstGeom prst="ellipse">
                <a:avLst/>
              </a:prstGeom>
              <a:blipFill dpi="0" rotWithShape="1"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7058" t="-19899" r="-50320" b="-15272"/>
                </a:stretch>
              </a:blip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7BD163-3267-45F8-B357-00A1BAC6D91A}"/>
                </a:ext>
              </a:extLst>
            </p:cNvPr>
            <p:cNvSpPr txBox="1"/>
            <p:nvPr/>
          </p:nvSpPr>
          <p:spPr>
            <a:xfrm>
              <a:off x="9429803" y="1801066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dmm1025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1DCA76-CDEE-4F50-B01A-E8D92C51968A}"/>
              </a:ext>
            </a:extLst>
          </p:cNvPr>
          <p:cNvGrpSpPr/>
          <p:nvPr/>
        </p:nvGrpSpPr>
        <p:grpSpPr>
          <a:xfrm>
            <a:off x="10675148" y="702978"/>
            <a:ext cx="1665417" cy="1309635"/>
            <a:chOff x="10665998" y="814596"/>
            <a:chExt cx="1665417" cy="130963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9BC98B-5082-4D7F-996A-ECA02D4A0F4C}"/>
                </a:ext>
              </a:extLst>
            </p:cNvPr>
            <p:cNvSpPr/>
            <p:nvPr/>
          </p:nvSpPr>
          <p:spPr>
            <a:xfrm>
              <a:off x="11041016" y="814596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AF77D2-500E-49B1-944B-F304BA472BD8}"/>
                </a:ext>
              </a:extLst>
            </p:cNvPr>
            <p:cNvSpPr/>
            <p:nvPr/>
          </p:nvSpPr>
          <p:spPr>
            <a:xfrm>
              <a:off x="11083640" y="850454"/>
              <a:ext cx="914611" cy="914400"/>
            </a:xfrm>
            <a:prstGeom prst="ellipse">
              <a:avLst/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998" t="-5385" r="-27916" b="-10997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EBEB1A2-FD6B-4E6F-A94A-3BAC91CD53E4}"/>
                </a:ext>
              </a:extLst>
            </p:cNvPr>
            <p:cNvSpPr txBox="1"/>
            <p:nvPr/>
          </p:nvSpPr>
          <p:spPr>
            <a:xfrm>
              <a:off x="10665998" y="1785677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__.baongoc…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7" name="Picture 2" descr="Shape, arrow&#10;&#10;Description automatically generated">
            <a:extLst>
              <a:ext uri="{FF2B5EF4-FFF2-40B4-BE49-F238E27FC236}">
                <a16:creationId xmlns:a16="http://schemas.microsoft.com/office/drawing/2014/main" id="{4BC7D5FD-1830-40DA-A470-1F6355B8BC2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4" y="1468993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8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4577D5-3771-415A-A3A5-83DFBC51B4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1F382-B75D-4113-9841-4AEBBFB7EF2F}"/>
              </a:ext>
            </a:extLst>
          </p:cNvPr>
          <p:cNvSpPr/>
          <p:nvPr/>
        </p:nvSpPr>
        <p:spPr>
          <a:xfrm>
            <a:off x="-12270834" y="142631"/>
            <a:ext cx="12191999" cy="24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4E76E7-EE71-42E1-A601-B70F34020FB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9072724 w 12191999"/>
              <a:gd name="connsiteY0" fmla="*/ 179294 h 6858000"/>
              <a:gd name="connsiteX1" fmla="*/ 9000563 w 12191999"/>
              <a:gd name="connsiteY1" fmla="*/ 251455 h 6858000"/>
              <a:gd name="connsiteX2" fmla="*/ 9072724 w 12191999"/>
              <a:gd name="connsiteY2" fmla="*/ 323616 h 6858000"/>
              <a:gd name="connsiteX3" fmla="*/ 11725390 w 12191999"/>
              <a:gd name="connsiteY3" fmla="*/ 323616 h 6858000"/>
              <a:gd name="connsiteX4" fmla="*/ 11797551 w 12191999"/>
              <a:gd name="connsiteY4" fmla="*/ 251455 h 6858000"/>
              <a:gd name="connsiteX5" fmla="*/ 11725390 w 12191999"/>
              <a:gd name="connsiteY5" fmla="*/ 179294 h 6858000"/>
              <a:gd name="connsiteX6" fmla="*/ 6123336 w 12191999"/>
              <a:gd name="connsiteY6" fmla="*/ 179294 h 6858000"/>
              <a:gd name="connsiteX7" fmla="*/ 6051175 w 12191999"/>
              <a:gd name="connsiteY7" fmla="*/ 251455 h 6858000"/>
              <a:gd name="connsiteX8" fmla="*/ 6123336 w 12191999"/>
              <a:gd name="connsiteY8" fmla="*/ 323616 h 6858000"/>
              <a:gd name="connsiteX9" fmla="*/ 8776002 w 12191999"/>
              <a:gd name="connsiteY9" fmla="*/ 323616 h 6858000"/>
              <a:gd name="connsiteX10" fmla="*/ 8848163 w 12191999"/>
              <a:gd name="connsiteY10" fmla="*/ 251455 h 6858000"/>
              <a:gd name="connsiteX11" fmla="*/ 8776002 w 12191999"/>
              <a:gd name="connsiteY11" fmla="*/ 179294 h 6858000"/>
              <a:gd name="connsiteX12" fmla="*/ 3173948 w 12191999"/>
              <a:gd name="connsiteY12" fmla="*/ 179294 h 6858000"/>
              <a:gd name="connsiteX13" fmla="*/ 3101787 w 12191999"/>
              <a:gd name="connsiteY13" fmla="*/ 251455 h 6858000"/>
              <a:gd name="connsiteX14" fmla="*/ 3173948 w 12191999"/>
              <a:gd name="connsiteY14" fmla="*/ 323616 h 6858000"/>
              <a:gd name="connsiteX15" fmla="*/ 5826614 w 12191999"/>
              <a:gd name="connsiteY15" fmla="*/ 323616 h 6858000"/>
              <a:gd name="connsiteX16" fmla="*/ 5898775 w 12191999"/>
              <a:gd name="connsiteY16" fmla="*/ 251455 h 6858000"/>
              <a:gd name="connsiteX17" fmla="*/ 5826614 w 12191999"/>
              <a:gd name="connsiteY17" fmla="*/ 179294 h 6858000"/>
              <a:gd name="connsiteX18" fmla="*/ 224560 w 12191999"/>
              <a:gd name="connsiteY18" fmla="*/ 179294 h 6858000"/>
              <a:gd name="connsiteX19" fmla="*/ 152399 w 12191999"/>
              <a:gd name="connsiteY19" fmla="*/ 251455 h 6858000"/>
              <a:gd name="connsiteX20" fmla="*/ 224560 w 12191999"/>
              <a:gd name="connsiteY20" fmla="*/ 323616 h 6858000"/>
              <a:gd name="connsiteX21" fmla="*/ 2877226 w 12191999"/>
              <a:gd name="connsiteY21" fmla="*/ 323616 h 6858000"/>
              <a:gd name="connsiteX22" fmla="*/ 2949387 w 12191999"/>
              <a:gd name="connsiteY22" fmla="*/ 251455 h 6858000"/>
              <a:gd name="connsiteX23" fmla="*/ 2877226 w 12191999"/>
              <a:gd name="connsiteY23" fmla="*/ 179294 h 6858000"/>
              <a:gd name="connsiteX24" fmla="*/ 0 w 12191999"/>
              <a:gd name="connsiteY24" fmla="*/ 0 h 6858000"/>
              <a:gd name="connsiteX25" fmla="*/ 12191999 w 12191999"/>
              <a:gd name="connsiteY25" fmla="*/ 0 h 6858000"/>
              <a:gd name="connsiteX26" fmla="*/ 12191999 w 12191999"/>
              <a:gd name="connsiteY26" fmla="*/ 6858000 h 6858000"/>
              <a:gd name="connsiteX27" fmla="*/ 0 w 12191999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8000">
                <a:moveTo>
                  <a:pt x="9072724" y="179294"/>
                </a:moveTo>
                <a:cubicBezTo>
                  <a:pt x="9032871" y="179294"/>
                  <a:pt x="9000563" y="211602"/>
                  <a:pt x="9000563" y="251455"/>
                </a:cubicBezTo>
                <a:cubicBezTo>
                  <a:pt x="9000563" y="291308"/>
                  <a:pt x="9032871" y="323616"/>
                  <a:pt x="9072724" y="323616"/>
                </a:cubicBezTo>
                <a:lnTo>
                  <a:pt x="11725390" y="323616"/>
                </a:lnTo>
                <a:cubicBezTo>
                  <a:pt x="11765243" y="323616"/>
                  <a:pt x="11797551" y="291308"/>
                  <a:pt x="11797551" y="251455"/>
                </a:cubicBezTo>
                <a:cubicBezTo>
                  <a:pt x="11797551" y="211602"/>
                  <a:pt x="11765243" y="179294"/>
                  <a:pt x="11725390" y="179294"/>
                </a:cubicBezTo>
                <a:close/>
                <a:moveTo>
                  <a:pt x="6123336" y="179294"/>
                </a:moveTo>
                <a:cubicBezTo>
                  <a:pt x="6083483" y="179294"/>
                  <a:pt x="6051175" y="211602"/>
                  <a:pt x="6051175" y="251455"/>
                </a:cubicBezTo>
                <a:cubicBezTo>
                  <a:pt x="6051175" y="291308"/>
                  <a:pt x="6083483" y="323616"/>
                  <a:pt x="6123336" y="323616"/>
                </a:cubicBezTo>
                <a:lnTo>
                  <a:pt x="8776002" y="323616"/>
                </a:lnTo>
                <a:cubicBezTo>
                  <a:pt x="8815855" y="323616"/>
                  <a:pt x="8848163" y="291308"/>
                  <a:pt x="8848163" y="251455"/>
                </a:cubicBezTo>
                <a:cubicBezTo>
                  <a:pt x="8848163" y="211602"/>
                  <a:pt x="8815855" y="179294"/>
                  <a:pt x="8776002" y="179294"/>
                </a:cubicBezTo>
                <a:close/>
                <a:moveTo>
                  <a:pt x="3173948" y="179294"/>
                </a:moveTo>
                <a:cubicBezTo>
                  <a:pt x="3134095" y="179294"/>
                  <a:pt x="3101787" y="211602"/>
                  <a:pt x="3101787" y="251455"/>
                </a:cubicBezTo>
                <a:cubicBezTo>
                  <a:pt x="3101787" y="291308"/>
                  <a:pt x="3134095" y="323616"/>
                  <a:pt x="3173948" y="323616"/>
                </a:cubicBezTo>
                <a:lnTo>
                  <a:pt x="5826614" y="323616"/>
                </a:lnTo>
                <a:cubicBezTo>
                  <a:pt x="5866467" y="323616"/>
                  <a:pt x="5898775" y="291308"/>
                  <a:pt x="5898775" y="251455"/>
                </a:cubicBezTo>
                <a:cubicBezTo>
                  <a:pt x="5898775" y="211602"/>
                  <a:pt x="5866467" y="179294"/>
                  <a:pt x="5826614" y="179294"/>
                </a:cubicBezTo>
                <a:close/>
                <a:moveTo>
                  <a:pt x="224560" y="179294"/>
                </a:moveTo>
                <a:cubicBezTo>
                  <a:pt x="184707" y="179294"/>
                  <a:pt x="152399" y="211602"/>
                  <a:pt x="152399" y="251455"/>
                </a:cubicBezTo>
                <a:cubicBezTo>
                  <a:pt x="152399" y="291308"/>
                  <a:pt x="184707" y="323616"/>
                  <a:pt x="224560" y="323616"/>
                </a:cubicBezTo>
                <a:lnTo>
                  <a:pt x="2877226" y="323616"/>
                </a:lnTo>
                <a:cubicBezTo>
                  <a:pt x="2917079" y="323616"/>
                  <a:pt x="2949387" y="291308"/>
                  <a:pt x="2949387" y="251455"/>
                </a:cubicBezTo>
                <a:cubicBezTo>
                  <a:pt x="2949387" y="211602"/>
                  <a:pt x="2917079" y="179294"/>
                  <a:pt x="2877226" y="179294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55391B-804E-43F7-8B3B-FA69FB1AEB9C}"/>
              </a:ext>
            </a:extLst>
          </p:cNvPr>
          <p:cNvSpPr/>
          <p:nvPr/>
        </p:nvSpPr>
        <p:spPr>
          <a:xfrm>
            <a:off x="188533" y="388914"/>
            <a:ext cx="441314" cy="4410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44C693-B5A7-4A4D-AD95-C5263E88EE42}"/>
              </a:ext>
            </a:extLst>
          </p:cNvPr>
          <p:cNvSpPr txBox="1"/>
          <p:nvPr/>
        </p:nvSpPr>
        <p:spPr>
          <a:xfrm>
            <a:off x="572832" y="425577"/>
            <a:ext cx="174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ca DEMO Book" panose="02010003040000000000" pitchFamily="2" charset="0"/>
              </a:rPr>
              <a:t>Group Name</a:t>
            </a:r>
            <a:endParaRPr lang="vi-VN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1A0425E-01F5-40E0-8EE3-71388668B99B}"/>
              </a:ext>
            </a:extLst>
          </p:cNvPr>
          <p:cNvSpPr/>
          <p:nvPr/>
        </p:nvSpPr>
        <p:spPr>
          <a:xfrm>
            <a:off x="188533" y="928868"/>
            <a:ext cx="11606070" cy="5185459"/>
          </a:xfrm>
          <a:prstGeom prst="roundRect">
            <a:avLst>
              <a:gd name="adj" fmla="val 1763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Multiplication Sign 32">
            <a:hlinkClick r:id="rId4" action="ppaction://hlinksldjump"/>
            <a:extLst>
              <a:ext uri="{FF2B5EF4-FFF2-40B4-BE49-F238E27FC236}">
                <a16:creationId xmlns:a16="http://schemas.microsoft.com/office/drawing/2014/main" id="{9E9D7EB8-CB24-45F6-8BF0-291E86E11D82}"/>
              </a:ext>
            </a:extLst>
          </p:cNvPr>
          <p:cNvSpPr/>
          <p:nvPr/>
        </p:nvSpPr>
        <p:spPr>
          <a:xfrm>
            <a:off x="11221134" y="305613"/>
            <a:ext cx="703498" cy="698519"/>
          </a:xfrm>
          <a:prstGeom prst="mathMultiply">
            <a:avLst>
              <a:gd name="adj1" fmla="val 1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05EAED9-BDF8-49A8-B786-846779BB37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86" b="97590" l="90062" r="96778">
                        <a14:backgroundMark x1="92754" y1="95109" x2="92754" y2="95109"/>
                        <a14:backgroundMark x1="93398" y1="96150" x2="93398" y2="96150"/>
                        <a14:backgroundMark x1="93398" y1="95969" x2="93398" y2="95969"/>
                      </a14:backgroundRemoval>
                    </a14:imgEffect>
                  </a14:imgLayer>
                </a14:imgProps>
              </a:ext>
            </a:extLst>
          </a:blip>
          <a:srcRect l="89222" t="93085" r="2382" b="1909"/>
          <a:stretch/>
        </p:blipFill>
        <p:spPr>
          <a:xfrm>
            <a:off x="7862571" y="6144423"/>
            <a:ext cx="559534" cy="59315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D61883-5F7A-442D-9CC2-98B9BC1EAE55}"/>
              </a:ext>
            </a:extLst>
          </p:cNvPr>
          <p:cNvSpPr/>
          <p:nvPr/>
        </p:nvSpPr>
        <p:spPr>
          <a:xfrm>
            <a:off x="4393474" y="6241515"/>
            <a:ext cx="3405051" cy="489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Gửi tin nhắn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9CA22-37E1-4E87-9919-251CD318F5C9}"/>
              </a:ext>
            </a:extLst>
          </p:cNvPr>
          <p:cNvSpPr txBox="1"/>
          <p:nvPr/>
        </p:nvSpPr>
        <p:spPr>
          <a:xfrm>
            <a:off x="2027257" y="440404"/>
            <a:ext cx="2238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CFCDC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1600">
              <a:solidFill>
                <a:srgbClr val="CFCDC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2ED53-3571-4101-9E5A-56E3CA07B7F4}"/>
              </a:ext>
            </a:extLst>
          </p:cNvPr>
          <p:cNvSpPr txBox="1"/>
          <p:nvPr/>
        </p:nvSpPr>
        <p:spPr>
          <a:xfrm>
            <a:off x="353841" y="1061119"/>
            <a:ext cx="2583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Ý 1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334963487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0.25534 -0.00602 " pathEditMode="relative" rAng="0" ptsTypes="AA">
                                      <p:cBhvr>
                                        <p:cTn id="6" dur="4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-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4577D5-3771-415A-A3A5-83DFBC51B4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1F382-B75D-4113-9841-4AEBBFB7EF2F}"/>
              </a:ext>
            </a:extLst>
          </p:cNvPr>
          <p:cNvSpPr/>
          <p:nvPr/>
        </p:nvSpPr>
        <p:spPr>
          <a:xfrm>
            <a:off x="-9229054" y="112314"/>
            <a:ext cx="12191999" cy="24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4E76E7-EE71-42E1-A601-B70F34020FB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9072724 w 12191999"/>
              <a:gd name="connsiteY0" fmla="*/ 179294 h 6858000"/>
              <a:gd name="connsiteX1" fmla="*/ 9000563 w 12191999"/>
              <a:gd name="connsiteY1" fmla="*/ 251455 h 6858000"/>
              <a:gd name="connsiteX2" fmla="*/ 9072724 w 12191999"/>
              <a:gd name="connsiteY2" fmla="*/ 323616 h 6858000"/>
              <a:gd name="connsiteX3" fmla="*/ 11725390 w 12191999"/>
              <a:gd name="connsiteY3" fmla="*/ 323616 h 6858000"/>
              <a:gd name="connsiteX4" fmla="*/ 11797551 w 12191999"/>
              <a:gd name="connsiteY4" fmla="*/ 251455 h 6858000"/>
              <a:gd name="connsiteX5" fmla="*/ 11725390 w 12191999"/>
              <a:gd name="connsiteY5" fmla="*/ 179294 h 6858000"/>
              <a:gd name="connsiteX6" fmla="*/ 6123336 w 12191999"/>
              <a:gd name="connsiteY6" fmla="*/ 179294 h 6858000"/>
              <a:gd name="connsiteX7" fmla="*/ 6051175 w 12191999"/>
              <a:gd name="connsiteY7" fmla="*/ 251455 h 6858000"/>
              <a:gd name="connsiteX8" fmla="*/ 6123336 w 12191999"/>
              <a:gd name="connsiteY8" fmla="*/ 323616 h 6858000"/>
              <a:gd name="connsiteX9" fmla="*/ 8776002 w 12191999"/>
              <a:gd name="connsiteY9" fmla="*/ 323616 h 6858000"/>
              <a:gd name="connsiteX10" fmla="*/ 8848163 w 12191999"/>
              <a:gd name="connsiteY10" fmla="*/ 251455 h 6858000"/>
              <a:gd name="connsiteX11" fmla="*/ 8776002 w 12191999"/>
              <a:gd name="connsiteY11" fmla="*/ 179294 h 6858000"/>
              <a:gd name="connsiteX12" fmla="*/ 3173948 w 12191999"/>
              <a:gd name="connsiteY12" fmla="*/ 179294 h 6858000"/>
              <a:gd name="connsiteX13" fmla="*/ 3101787 w 12191999"/>
              <a:gd name="connsiteY13" fmla="*/ 251455 h 6858000"/>
              <a:gd name="connsiteX14" fmla="*/ 3173948 w 12191999"/>
              <a:gd name="connsiteY14" fmla="*/ 323616 h 6858000"/>
              <a:gd name="connsiteX15" fmla="*/ 5826614 w 12191999"/>
              <a:gd name="connsiteY15" fmla="*/ 323616 h 6858000"/>
              <a:gd name="connsiteX16" fmla="*/ 5898775 w 12191999"/>
              <a:gd name="connsiteY16" fmla="*/ 251455 h 6858000"/>
              <a:gd name="connsiteX17" fmla="*/ 5826614 w 12191999"/>
              <a:gd name="connsiteY17" fmla="*/ 179294 h 6858000"/>
              <a:gd name="connsiteX18" fmla="*/ 224560 w 12191999"/>
              <a:gd name="connsiteY18" fmla="*/ 179294 h 6858000"/>
              <a:gd name="connsiteX19" fmla="*/ 152399 w 12191999"/>
              <a:gd name="connsiteY19" fmla="*/ 251455 h 6858000"/>
              <a:gd name="connsiteX20" fmla="*/ 224560 w 12191999"/>
              <a:gd name="connsiteY20" fmla="*/ 323616 h 6858000"/>
              <a:gd name="connsiteX21" fmla="*/ 2877226 w 12191999"/>
              <a:gd name="connsiteY21" fmla="*/ 323616 h 6858000"/>
              <a:gd name="connsiteX22" fmla="*/ 2949387 w 12191999"/>
              <a:gd name="connsiteY22" fmla="*/ 251455 h 6858000"/>
              <a:gd name="connsiteX23" fmla="*/ 2877226 w 12191999"/>
              <a:gd name="connsiteY23" fmla="*/ 179294 h 6858000"/>
              <a:gd name="connsiteX24" fmla="*/ 0 w 12191999"/>
              <a:gd name="connsiteY24" fmla="*/ 0 h 6858000"/>
              <a:gd name="connsiteX25" fmla="*/ 12191999 w 12191999"/>
              <a:gd name="connsiteY25" fmla="*/ 0 h 6858000"/>
              <a:gd name="connsiteX26" fmla="*/ 12191999 w 12191999"/>
              <a:gd name="connsiteY26" fmla="*/ 6858000 h 6858000"/>
              <a:gd name="connsiteX27" fmla="*/ 0 w 12191999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8000">
                <a:moveTo>
                  <a:pt x="9072724" y="179294"/>
                </a:moveTo>
                <a:cubicBezTo>
                  <a:pt x="9032871" y="179294"/>
                  <a:pt x="9000563" y="211602"/>
                  <a:pt x="9000563" y="251455"/>
                </a:cubicBezTo>
                <a:cubicBezTo>
                  <a:pt x="9000563" y="291308"/>
                  <a:pt x="9032871" y="323616"/>
                  <a:pt x="9072724" y="323616"/>
                </a:cubicBezTo>
                <a:lnTo>
                  <a:pt x="11725390" y="323616"/>
                </a:lnTo>
                <a:cubicBezTo>
                  <a:pt x="11765243" y="323616"/>
                  <a:pt x="11797551" y="291308"/>
                  <a:pt x="11797551" y="251455"/>
                </a:cubicBezTo>
                <a:cubicBezTo>
                  <a:pt x="11797551" y="211602"/>
                  <a:pt x="11765243" y="179294"/>
                  <a:pt x="11725390" y="179294"/>
                </a:cubicBezTo>
                <a:close/>
                <a:moveTo>
                  <a:pt x="6123336" y="179294"/>
                </a:moveTo>
                <a:cubicBezTo>
                  <a:pt x="6083483" y="179294"/>
                  <a:pt x="6051175" y="211602"/>
                  <a:pt x="6051175" y="251455"/>
                </a:cubicBezTo>
                <a:cubicBezTo>
                  <a:pt x="6051175" y="291308"/>
                  <a:pt x="6083483" y="323616"/>
                  <a:pt x="6123336" y="323616"/>
                </a:cubicBezTo>
                <a:lnTo>
                  <a:pt x="8776002" y="323616"/>
                </a:lnTo>
                <a:cubicBezTo>
                  <a:pt x="8815855" y="323616"/>
                  <a:pt x="8848163" y="291308"/>
                  <a:pt x="8848163" y="251455"/>
                </a:cubicBezTo>
                <a:cubicBezTo>
                  <a:pt x="8848163" y="211602"/>
                  <a:pt x="8815855" y="179294"/>
                  <a:pt x="8776002" y="179294"/>
                </a:cubicBezTo>
                <a:close/>
                <a:moveTo>
                  <a:pt x="3173948" y="179294"/>
                </a:moveTo>
                <a:cubicBezTo>
                  <a:pt x="3134095" y="179294"/>
                  <a:pt x="3101787" y="211602"/>
                  <a:pt x="3101787" y="251455"/>
                </a:cubicBezTo>
                <a:cubicBezTo>
                  <a:pt x="3101787" y="291308"/>
                  <a:pt x="3134095" y="323616"/>
                  <a:pt x="3173948" y="323616"/>
                </a:cubicBezTo>
                <a:lnTo>
                  <a:pt x="5826614" y="323616"/>
                </a:lnTo>
                <a:cubicBezTo>
                  <a:pt x="5866467" y="323616"/>
                  <a:pt x="5898775" y="291308"/>
                  <a:pt x="5898775" y="251455"/>
                </a:cubicBezTo>
                <a:cubicBezTo>
                  <a:pt x="5898775" y="211602"/>
                  <a:pt x="5866467" y="179294"/>
                  <a:pt x="5826614" y="179294"/>
                </a:cubicBezTo>
                <a:close/>
                <a:moveTo>
                  <a:pt x="224560" y="179294"/>
                </a:moveTo>
                <a:cubicBezTo>
                  <a:pt x="184707" y="179294"/>
                  <a:pt x="152399" y="211602"/>
                  <a:pt x="152399" y="251455"/>
                </a:cubicBezTo>
                <a:cubicBezTo>
                  <a:pt x="152399" y="291308"/>
                  <a:pt x="184707" y="323616"/>
                  <a:pt x="224560" y="323616"/>
                </a:cubicBezTo>
                <a:lnTo>
                  <a:pt x="2877226" y="323616"/>
                </a:lnTo>
                <a:cubicBezTo>
                  <a:pt x="2917079" y="323616"/>
                  <a:pt x="2949387" y="291308"/>
                  <a:pt x="2949387" y="251455"/>
                </a:cubicBezTo>
                <a:cubicBezTo>
                  <a:pt x="2949387" y="211602"/>
                  <a:pt x="2917079" y="179294"/>
                  <a:pt x="2877226" y="179294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55391B-804E-43F7-8B3B-FA69FB1AEB9C}"/>
              </a:ext>
            </a:extLst>
          </p:cNvPr>
          <p:cNvSpPr/>
          <p:nvPr/>
        </p:nvSpPr>
        <p:spPr>
          <a:xfrm>
            <a:off x="188533" y="388914"/>
            <a:ext cx="441314" cy="4410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44C693-B5A7-4A4D-AD95-C5263E88EE42}"/>
              </a:ext>
            </a:extLst>
          </p:cNvPr>
          <p:cNvSpPr txBox="1"/>
          <p:nvPr/>
        </p:nvSpPr>
        <p:spPr>
          <a:xfrm>
            <a:off x="572832" y="425577"/>
            <a:ext cx="192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ca DEMO Book" panose="02010003040000000000" pitchFamily="2" charset="0"/>
              </a:rPr>
              <a:t>Group Name</a:t>
            </a:r>
            <a:endParaRPr lang="vi-VN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1A0425E-01F5-40E0-8EE3-71388668B99B}"/>
              </a:ext>
            </a:extLst>
          </p:cNvPr>
          <p:cNvSpPr/>
          <p:nvPr/>
        </p:nvSpPr>
        <p:spPr>
          <a:xfrm>
            <a:off x="188533" y="928868"/>
            <a:ext cx="11606070" cy="5185459"/>
          </a:xfrm>
          <a:prstGeom prst="roundRect">
            <a:avLst>
              <a:gd name="adj" fmla="val 176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Multiplication Sign 32">
            <a:hlinkClick r:id="rId4" action="ppaction://hlinksldjump"/>
            <a:extLst>
              <a:ext uri="{FF2B5EF4-FFF2-40B4-BE49-F238E27FC236}">
                <a16:creationId xmlns:a16="http://schemas.microsoft.com/office/drawing/2014/main" id="{9E9D7EB8-CB24-45F6-8BF0-291E86E11D82}"/>
              </a:ext>
            </a:extLst>
          </p:cNvPr>
          <p:cNvSpPr/>
          <p:nvPr/>
        </p:nvSpPr>
        <p:spPr>
          <a:xfrm>
            <a:off x="11221134" y="305613"/>
            <a:ext cx="703498" cy="698519"/>
          </a:xfrm>
          <a:prstGeom prst="mathMultiply">
            <a:avLst>
              <a:gd name="adj1" fmla="val 1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05EAED9-BDF8-49A8-B786-846779BB37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86" b="97590" l="90062" r="96778">
                        <a14:backgroundMark x1="92754" y1="95109" x2="92754" y2="95109"/>
                        <a14:backgroundMark x1="93398" y1="96150" x2="93398" y2="96150"/>
                        <a14:backgroundMark x1="93398" y1="95969" x2="93398" y2="95969"/>
                      </a14:backgroundRemoval>
                    </a14:imgEffect>
                  </a14:imgLayer>
                </a14:imgProps>
              </a:ext>
            </a:extLst>
          </a:blip>
          <a:srcRect l="89222" t="93085" r="2382" b="1909"/>
          <a:stretch/>
        </p:blipFill>
        <p:spPr>
          <a:xfrm>
            <a:off x="7862571" y="6144423"/>
            <a:ext cx="559534" cy="59315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D61883-5F7A-442D-9CC2-98B9BC1EAE55}"/>
              </a:ext>
            </a:extLst>
          </p:cNvPr>
          <p:cNvSpPr/>
          <p:nvPr/>
        </p:nvSpPr>
        <p:spPr>
          <a:xfrm>
            <a:off x="4393474" y="6241515"/>
            <a:ext cx="3405051" cy="489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Gửi tin nhắn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3899F-A931-460A-9A5F-A46612B93660}"/>
              </a:ext>
            </a:extLst>
          </p:cNvPr>
          <p:cNvSpPr txBox="1"/>
          <p:nvPr/>
        </p:nvSpPr>
        <p:spPr>
          <a:xfrm>
            <a:off x="2036658" y="440404"/>
            <a:ext cx="2238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CFCDC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1600">
              <a:solidFill>
                <a:srgbClr val="CFCDC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EFFE4-C185-4B4E-BCAB-3A4D95ABF318}"/>
              </a:ext>
            </a:extLst>
          </p:cNvPr>
          <p:cNvSpPr txBox="1"/>
          <p:nvPr/>
        </p:nvSpPr>
        <p:spPr>
          <a:xfrm>
            <a:off x="353842" y="1061119"/>
            <a:ext cx="284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Ý 2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6171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25039 -0.00023 " pathEditMode="relative" rAng="0" ptsTypes="AA">
                                      <p:cBhvr>
                                        <p:cTn id="6" dur="4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6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94577D5-3771-415A-A3A5-83DFBC51B4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F1F382-B75D-4113-9841-4AEBBFB7EF2F}"/>
              </a:ext>
            </a:extLst>
          </p:cNvPr>
          <p:cNvSpPr/>
          <p:nvPr/>
        </p:nvSpPr>
        <p:spPr>
          <a:xfrm>
            <a:off x="-6200431" y="160962"/>
            <a:ext cx="12191999" cy="24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4E76E7-EE71-42E1-A601-B70F34020FB5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9072724 w 12191999"/>
              <a:gd name="connsiteY0" fmla="*/ 179294 h 6858000"/>
              <a:gd name="connsiteX1" fmla="*/ 9000563 w 12191999"/>
              <a:gd name="connsiteY1" fmla="*/ 251455 h 6858000"/>
              <a:gd name="connsiteX2" fmla="*/ 9072724 w 12191999"/>
              <a:gd name="connsiteY2" fmla="*/ 323616 h 6858000"/>
              <a:gd name="connsiteX3" fmla="*/ 11725390 w 12191999"/>
              <a:gd name="connsiteY3" fmla="*/ 323616 h 6858000"/>
              <a:gd name="connsiteX4" fmla="*/ 11797551 w 12191999"/>
              <a:gd name="connsiteY4" fmla="*/ 251455 h 6858000"/>
              <a:gd name="connsiteX5" fmla="*/ 11725390 w 12191999"/>
              <a:gd name="connsiteY5" fmla="*/ 179294 h 6858000"/>
              <a:gd name="connsiteX6" fmla="*/ 6123336 w 12191999"/>
              <a:gd name="connsiteY6" fmla="*/ 179294 h 6858000"/>
              <a:gd name="connsiteX7" fmla="*/ 6051175 w 12191999"/>
              <a:gd name="connsiteY7" fmla="*/ 251455 h 6858000"/>
              <a:gd name="connsiteX8" fmla="*/ 6123336 w 12191999"/>
              <a:gd name="connsiteY8" fmla="*/ 323616 h 6858000"/>
              <a:gd name="connsiteX9" fmla="*/ 8776002 w 12191999"/>
              <a:gd name="connsiteY9" fmla="*/ 323616 h 6858000"/>
              <a:gd name="connsiteX10" fmla="*/ 8848163 w 12191999"/>
              <a:gd name="connsiteY10" fmla="*/ 251455 h 6858000"/>
              <a:gd name="connsiteX11" fmla="*/ 8776002 w 12191999"/>
              <a:gd name="connsiteY11" fmla="*/ 179294 h 6858000"/>
              <a:gd name="connsiteX12" fmla="*/ 3173948 w 12191999"/>
              <a:gd name="connsiteY12" fmla="*/ 179294 h 6858000"/>
              <a:gd name="connsiteX13" fmla="*/ 3101787 w 12191999"/>
              <a:gd name="connsiteY13" fmla="*/ 251455 h 6858000"/>
              <a:gd name="connsiteX14" fmla="*/ 3173948 w 12191999"/>
              <a:gd name="connsiteY14" fmla="*/ 323616 h 6858000"/>
              <a:gd name="connsiteX15" fmla="*/ 5826614 w 12191999"/>
              <a:gd name="connsiteY15" fmla="*/ 323616 h 6858000"/>
              <a:gd name="connsiteX16" fmla="*/ 5898775 w 12191999"/>
              <a:gd name="connsiteY16" fmla="*/ 251455 h 6858000"/>
              <a:gd name="connsiteX17" fmla="*/ 5826614 w 12191999"/>
              <a:gd name="connsiteY17" fmla="*/ 179294 h 6858000"/>
              <a:gd name="connsiteX18" fmla="*/ 224560 w 12191999"/>
              <a:gd name="connsiteY18" fmla="*/ 179294 h 6858000"/>
              <a:gd name="connsiteX19" fmla="*/ 152399 w 12191999"/>
              <a:gd name="connsiteY19" fmla="*/ 251455 h 6858000"/>
              <a:gd name="connsiteX20" fmla="*/ 224560 w 12191999"/>
              <a:gd name="connsiteY20" fmla="*/ 323616 h 6858000"/>
              <a:gd name="connsiteX21" fmla="*/ 2877226 w 12191999"/>
              <a:gd name="connsiteY21" fmla="*/ 323616 h 6858000"/>
              <a:gd name="connsiteX22" fmla="*/ 2949387 w 12191999"/>
              <a:gd name="connsiteY22" fmla="*/ 251455 h 6858000"/>
              <a:gd name="connsiteX23" fmla="*/ 2877226 w 12191999"/>
              <a:gd name="connsiteY23" fmla="*/ 179294 h 6858000"/>
              <a:gd name="connsiteX24" fmla="*/ 0 w 12191999"/>
              <a:gd name="connsiteY24" fmla="*/ 0 h 6858000"/>
              <a:gd name="connsiteX25" fmla="*/ 12191999 w 12191999"/>
              <a:gd name="connsiteY25" fmla="*/ 0 h 6858000"/>
              <a:gd name="connsiteX26" fmla="*/ 12191999 w 12191999"/>
              <a:gd name="connsiteY26" fmla="*/ 6858000 h 6858000"/>
              <a:gd name="connsiteX27" fmla="*/ 0 w 12191999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1999" h="6858000">
                <a:moveTo>
                  <a:pt x="9072724" y="179294"/>
                </a:moveTo>
                <a:cubicBezTo>
                  <a:pt x="9032871" y="179294"/>
                  <a:pt x="9000563" y="211602"/>
                  <a:pt x="9000563" y="251455"/>
                </a:cubicBezTo>
                <a:cubicBezTo>
                  <a:pt x="9000563" y="291308"/>
                  <a:pt x="9032871" y="323616"/>
                  <a:pt x="9072724" y="323616"/>
                </a:cubicBezTo>
                <a:lnTo>
                  <a:pt x="11725390" y="323616"/>
                </a:lnTo>
                <a:cubicBezTo>
                  <a:pt x="11765243" y="323616"/>
                  <a:pt x="11797551" y="291308"/>
                  <a:pt x="11797551" y="251455"/>
                </a:cubicBezTo>
                <a:cubicBezTo>
                  <a:pt x="11797551" y="211602"/>
                  <a:pt x="11765243" y="179294"/>
                  <a:pt x="11725390" y="179294"/>
                </a:cubicBezTo>
                <a:close/>
                <a:moveTo>
                  <a:pt x="6123336" y="179294"/>
                </a:moveTo>
                <a:cubicBezTo>
                  <a:pt x="6083483" y="179294"/>
                  <a:pt x="6051175" y="211602"/>
                  <a:pt x="6051175" y="251455"/>
                </a:cubicBezTo>
                <a:cubicBezTo>
                  <a:pt x="6051175" y="291308"/>
                  <a:pt x="6083483" y="323616"/>
                  <a:pt x="6123336" y="323616"/>
                </a:cubicBezTo>
                <a:lnTo>
                  <a:pt x="8776002" y="323616"/>
                </a:lnTo>
                <a:cubicBezTo>
                  <a:pt x="8815855" y="323616"/>
                  <a:pt x="8848163" y="291308"/>
                  <a:pt x="8848163" y="251455"/>
                </a:cubicBezTo>
                <a:cubicBezTo>
                  <a:pt x="8848163" y="211602"/>
                  <a:pt x="8815855" y="179294"/>
                  <a:pt x="8776002" y="179294"/>
                </a:cubicBezTo>
                <a:close/>
                <a:moveTo>
                  <a:pt x="3173948" y="179294"/>
                </a:moveTo>
                <a:cubicBezTo>
                  <a:pt x="3134095" y="179294"/>
                  <a:pt x="3101787" y="211602"/>
                  <a:pt x="3101787" y="251455"/>
                </a:cubicBezTo>
                <a:cubicBezTo>
                  <a:pt x="3101787" y="291308"/>
                  <a:pt x="3134095" y="323616"/>
                  <a:pt x="3173948" y="323616"/>
                </a:cubicBezTo>
                <a:lnTo>
                  <a:pt x="5826614" y="323616"/>
                </a:lnTo>
                <a:cubicBezTo>
                  <a:pt x="5866467" y="323616"/>
                  <a:pt x="5898775" y="291308"/>
                  <a:pt x="5898775" y="251455"/>
                </a:cubicBezTo>
                <a:cubicBezTo>
                  <a:pt x="5898775" y="211602"/>
                  <a:pt x="5866467" y="179294"/>
                  <a:pt x="5826614" y="179294"/>
                </a:cubicBezTo>
                <a:close/>
                <a:moveTo>
                  <a:pt x="224560" y="179294"/>
                </a:moveTo>
                <a:cubicBezTo>
                  <a:pt x="184707" y="179294"/>
                  <a:pt x="152399" y="211602"/>
                  <a:pt x="152399" y="251455"/>
                </a:cubicBezTo>
                <a:cubicBezTo>
                  <a:pt x="152399" y="291308"/>
                  <a:pt x="184707" y="323616"/>
                  <a:pt x="224560" y="323616"/>
                </a:cubicBezTo>
                <a:lnTo>
                  <a:pt x="2877226" y="323616"/>
                </a:lnTo>
                <a:cubicBezTo>
                  <a:pt x="2917079" y="323616"/>
                  <a:pt x="2949387" y="291308"/>
                  <a:pt x="2949387" y="251455"/>
                </a:cubicBezTo>
                <a:cubicBezTo>
                  <a:pt x="2949387" y="211602"/>
                  <a:pt x="2917079" y="179294"/>
                  <a:pt x="2877226" y="179294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55391B-804E-43F7-8B3B-FA69FB1AEB9C}"/>
              </a:ext>
            </a:extLst>
          </p:cNvPr>
          <p:cNvSpPr/>
          <p:nvPr/>
        </p:nvSpPr>
        <p:spPr>
          <a:xfrm>
            <a:off x="188533" y="388914"/>
            <a:ext cx="441314" cy="4410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44C693-B5A7-4A4D-AD95-C5263E88EE42}"/>
              </a:ext>
            </a:extLst>
          </p:cNvPr>
          <p:cNvSpPr txBox="1"/>
          <p:nvPr/>
        </p:nvSpPr>
        <p:spPr>
          <a:xfrm>
            <a:off x="572832" y="425577"/>
            <a:ext cx="189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Franca DEMO Book" panose="02010003040000000000" pitchFamily="2" charset="0"/>
              </a:rPr>
              <a:t>Group Name</a:t>
            </a:r>
            <a:endParaRPr lang="vi-VN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1A0425E-01F5-40E0-8EE3-71388668B99B}"/>
              </a:ext>
            </a:extLst>
          </p:cNvPr>
          <p:cNvSpPr/>
          <p:nvPr/>
        </p:nvSpPr>
        <p:spPr>
          <a:xfrm>
            <a:off x="188533" y="928868"/>
            <a:ext cx="11606070" cy="5185459"/>
          </a:xfrm>
          <a:prstGeom prst="roundRect">
            <a:avLst>
              <a:gd name="adj" fmla="val 1763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Multiplication Sign 32">
            <a:hlinkClick r:id="rId4" action="ppaction://hlinksldjump"/>
            <a:extLst>
              <a:ext uri="{FF2B5EF4-FFF2-40B4-BE49-F238E27FC236}">
                <a16:creationId xmlns:a16="http://schemas.microsoft.com/office/drawing/2014/main" id="{9E9D7EB8-CB24-45F6-8BF0-291E86E11D82}"/>
              </a:ext>
            </a:extLst>
          </p:cNvPr>
          <p:cNvSpPr/>
          <p:nvPr/>
        </p:nvSpPr>
        <p:spPr>
          <a:xfrm>
            <a:off x="11221134" y="305613"/>
            <a:ext cx="703498" cy="698519"/>
          </a:xfrm>
          <a:prstGeom prst="mathMultiply">
            <a:avLst>
              <a:gd name="adj1" fmla="val 1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05EAED9-BDF8-49A8-B786-846779BB37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86" b="97590" l="90062" r="96778">
                        <a14:backgroundMark x1="92754" y1="95109" x2="92754" y2="95109"/>
                        <a14:backgroundMark x1="93398" y1="96150" x2="93398" y2="96150"/>
                        <a14:backgroundMark x1="93398" y1="95969" x2="93398" y2="95969"/>
                      </a14:backgroundRemoval>
                    </a14:imgEffect>
                  </a14:imgLayer>
                </a14:imgProps>
              </a:ext>
            </a:extLst>
          </a:blip>
          <a:srcRect l="89222" t="93085" r="2382" b="1909"/>
          <a:stretch/>
        </p:blipFill>
        <p:spPr>
          <a:xfrm>
            <a:off x="7862571" y="6144423"/>
            <a:ext cx="559534" cy="59315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D61883-5F7A-442D-9CC2-98B9BC1EAE55}"/>
              </a:ext>
            </a:extLst>
          </p:cNvPr>
          <p:cNvSpPr/>
          <p:nvPr/>
        </p:nvSpPr>
        <p:spPr>
          <a:xfrm>
            <a:off x="4393474" y="6241515"/>
            <a:ext cx="3405051" cy="489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Gửi tin nhắn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3899F-A931-460A-9A5F-A46612B93660}"/>
              </a:ext>
            </a:extLst>
          </p:cNvPr>
          <p:cNvSpPr txBox="1"/>
          <p:nvPr/>
        </p:nvSpPr>
        <p:spPr>
          <a:xfrm>
            <a:off x="2021418" y="440404"/>
            <a:ext cx="2238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CFCDC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sz="1600">
              <a:solidFill>
                <a:srgbClr val="CFCDC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EFFE4-C185-4B4E-BCAB-3A4D95ABF318}"/>
              </a:ext>
            </a:extLst>
          </p:cNvPr>
          <p:cNvSpPr txBox="1"/>
          <p:nvPr/>
        </p:nvSpPr>
        <p:spPr>
          <a:xfrm>
            <a:off x="353842" y="1061119"/>
            <a:ext cx="284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Ý 2</a:t>
            </a:r>
            <a:endParaRPr lang="vi-VN" sz="3200" b="1"/>
          </a:p>
        </p:txBody>
      </p:sp>
      <p:pic>
        <p:nvPicPr>
          <p:cNvPr id="1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8EC152C1-81A9-4A4B-9D88-AD6E018B1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73031">
            <a:off x="11140469" y="662502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4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4E609D-3AA6-4B0A-83E1-E74FDFA0118A}"/>
              </a:ext>
            </a:extLst>
          </p:cNvPr>
          <p:cNvSpPr/>
          <p:nvPr/>
        </p:nvSpPr>
        <p:spPr>
          <a:xfrm>
            <a:off x="-11692" y="-25155"/>
            <a:ext cx="12245660" cy="6897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F9B7-6E4A-4FD9-BE24-B461C1143CBE}"/>
              </a:ext>
            </a:extLst>
          </p:cNvPr>
          <p:cNvSpPr txBox="1"/>
          <p:nvPr/>
        </p:nvSpPr>
        <p:spPr>
          <a:xfrm>
            <a:off x="68428" y="3940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Brody" pitchFamily="2" charset="0"/>
              </a:rPr>
              <a:t>Group Name</a:t>
            </a:r>
            <a:endParaRPr lang="vi-VN" sz="4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4F211-6CEA-4274-9AF3-EEC8205A1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1" b="8197" l="88164" r="98631">
                        <a14:foregroundMark x1="94928" y1="3261" x2="94928" y2="3261"/>
                      </a14:backgroundRemoval>
                    </a14:imgEffect>
                  </a14:imgLayer>
                </a14:imgProps>
              </a:ext>
            </a:extLst>
          </a:blip>
          <a:srcRect l="86920" t="2701" b="92058"/>
          <a:stretch/>
        </p:blipFill>
        <p:spPr>
          <a:xfrm>
            <a:off x="8650612" y="6215276"/>
            <a:ext cx="808089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A0881-6E2F-4522-B9CF-69056A4196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9" b="7939" l="74990" r="86039"/>
                    </a14:imgEffect>
                  </a14:imgLayer>
                </a14:imgProps>
              </a:ext>
            </a:extLst>
          </a:blip>
          <a:srcRect l="76146" t="3338" r="14810" b="91550"/>
          <a:stretch/>
        </p:blipFill>
        <p:spPr>
          <a:xfrm>
            <a:off x="6344863" y="6232017"/>
            <a:ext cx="572782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AC0870-0E67-46B5-A68E-4D7FDC58F4F8}"/>
              </a:ext>
            </a:extLst>
          </p:cNvPr>
          <p:cNvCxnSpPr>
            <a:cxnSpLocks/>
          </p:cNvCxnSpPr>
          <p:nvPr/>
        </p:nvCxnSpPr>
        <p:spPr>
          <a:xfrm>
            <a:off x="37948" y="2099049"/>
            <a:ext cx="1219200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4DCD6-6CC7-4573-992A-7A1D851ED249}"/>
              </a:ext>
            </a:extLst>
          </p:cNvPr>
          <p:cNvSpPr/>
          <p:nvPr/>
        </p:nvSpPr>
        <p:spPr>
          <a:xfrm>
            <a:off x="281577" y="2194564"/>
            <a:ext cx="6322423" cy="395804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78E4745-61F5-4A07-BA4A-0F250C4181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15" b="99391" l="1691" r="15219"/>
                    </a14:imgEffect>
                  </a14:imgLayer>
                </a14:imgProps>
              </a:ext>
            </a:extLst>
          </a:blip>
          <a:srcRect l="5526" t="93905" r="84807"/>
          <a:stretch/>
        </p:blipFill>
        <p:spPr>
          <a:xfrm>
            <a:off x="299303" y="6215276"/>
            <a:ext cx="538230" cy="6033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638F85-4DDC-4CF9-8373-426BBBB758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18" b="99210" l="24579" r="36111"/>
                    </a14:imgEffect>
                  </a14:imgLayer>
                </a14:imgProps>
              </a:ext>
            </a:extLst>
          </a:blip>
          <a:srcRect l="23138" t="93481" r="62448" b="153"/>
          <a:stretch/>
        </p:blipFill>
        <p:spPr>
          <a:xfrm>
            <a:off x="2019148" y="6199950"/>
            <a:ext cx="808089" cy="6344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34D920-66A7-48D0-A84D-3D9066DB1B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26" b="99436" l="44879" r="53474">
                        <a14:foregroundMark x1="50242" y1="96920" x2="50242" y2="96920"/>
                      </a14:backgroundRemoval>
                    </a14:imgEffect>
                  </a14:imgLayer>
                </a14:imgProps>
              </a:ext>
            </a:extLst>
          </a:blip>
          <a:srcRect l="45941" t="94362" r="45452" b="1224"/>
          <a:stretch/>
        </p:blipFill>
        <p:spPr>
          <a:xfrm>
            <a:off x="4234950" y="6244209"/>
            <a:ext cx="572782" cy="522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96E9FC-6F90-4EAF-A064-34F2FDA0D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170" b="65333" l="1126" r="10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650" r="88744" b="34147"/>
          <a:stretch/>
        </p:blipFill>
        <p:spPr bwMode="auto">
          <a:xfrm>
            <a:off x="6574289" y="2659947"/>
            <a:ext cx="639216" cy="5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B1EC98-2A2B-48EE-90CF-5B5B4F1C6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535" b="64994" l="12519" r="19907"/>
                    </a14:imgEffect>
                  </a14:imgLayer>
                </a14:imgProps>
              </a:ext>
            </a:extLst>
          </a:blip>
          <a:srcRect l="11596" t="61103" r="79169" b="34574"/>
          <a:stretch/>
        </p:blipFill>
        <p:spPr>
          <a:xfrm>
            <a:off x="7190590" y="2684566"/>
            <a:ext cx="521574" cy="4341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344474B-FA07-46D3-9674-85A344D2BE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903" b="65261" l="22601" r="29738"/>
                    </a14:imgEffect>
                  </a14:imgLayer>
                </a14:imgProps>
              </a:ext>
            </a:extLst>
          </a:blip>
          <a:srcRect l="21709" t="60358" r="69370" b="34194"/>
          <a:stretch/>
        </p:blipFill>
        <p:spPr>
          <a:xfrm>
            <a:off x="7724275" y="2618970"/>
            <a:ext cx="521574" cy="56627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B7868C-FB5B-4490-A122-7FC5CFA9D9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296" b="65362" l="89638" r="98849"/>
                    </a14:imgEffect>
                  </a14:imgLayer>
                </a14:imgProps>
              </a:ext>
            </a:extLst>
          </a:blip>
          <a:srcRect l="88487" t="60788" b="34130"/>
          <a:stretch/>
        </p:blipFill>
        <p:spPr>
          <a:xfrm>
            <a:off x="11605609" y="2619421"/>
            <a:ext cx="619999" cy="48651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89EB1-DF7C-446E-BFF5-B64026AA3651}"/>
              </a:ext>
            </a:extLst>
          </p:cNvPr>
          <p:cNvGrpSpPr/>
          <p:nvPr/>
        </p:nvGrpSpPr>
        <p:grpSpPr>
          <a:xfrm>
            <a:off x="6728229" y="2194564"/>
            <a:ext cx="2222041" cy="441013"/>
            <a:chOff x="6728229" y="2194564"/>
            <a:chExt cx="2222041" cy="4410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ADC1EF-5F27-4996-A9CD-73D99E3E2AC8}"/>
                </a:ext>
              </a:extLst>
            </p:cNvPr>
            <p:cNvSpPr/>
            <p:nvPr/>
          </p:nvSpPr>
          <p:spPr>
            <a:xfrm>
              <a:off x="6728229" y="2194564"/>
              <a:ext cx="441314" cy="441013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A85288-8304-4EFE-A576-3F98FB50958A}"/>
                </a:ext>
              </a:extLst>
            </p:cNvPr>
            <p:cNvSpPr txBox="1"/>
            <p:nvPr/>
          </p:nvSpPr>
          <p:spPr>
            <a:xfrm>
              <a:off x="7112528" y="2231227"/>
              <a:ext cx="1837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Franca DEMO Book" panose="02010003040000000000" pitchFamily="2" charset="0"/>
                </a:rPr>
                <a:t>Group Name</a:t>
              </a:r>
              <a:endParaRPr lang="vi-VN">
                <a:solidFill>
                  <a:schemeClr val="bg1"/>
                </a:solidFill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C16D157-EB9B-4E04-BCFE-695BBC43D52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936" t="78708" r="18781" b="1"/>
          <a:stretch/>
        </p:blipFill>
        <p:spPr>
          <a:xfrm>
            <a:off x="11518650" y="2270538"/>
            <a:ext cx="639217" cy="3650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7F39B6E-9856-4717-90C7-7C6E1C80E993}"/>
              </a:ext>
            </a:extLst>
          </p:cNvPr>
          <p:cNvSpPr txBox="1"/>
          <p:nvPr/>
        </p:nvSpPr>
        <p:spPr>
          <a:xfrm>
            <a:off x="6706437" y="3089931"/>
            <a:ext cx="22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100.000 lượt thích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F80794-96C0-415D-89C3-B2C0501A588D}"/>
              </a:ext>
            </a:extLst>
          </p:cNvPr>
          <p:cNvSpPr txBox="1"/>
          <p:nvPr/>
        </p:nvSpPr>
        <p:spPr>
          <a:xfrm>
            <a:off x="6728228" y="3399524"/>
            <a:ext cx="18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Franca DEMO Book" panose="02010003040000000000" pitchFamily="2" charset="0"/>
              </a:rPr>
              <a:t>Group Name</a:t>
            </a:r>
            <a:endParaRPr lang="vi-VN" sz="20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E57563-44F5-476B-A8EE-4EBDC9A88A9A}"/>
              </a:ext>
            </a:extLst>
          </p:cNvPr>
          <p:cNvSpPr txBox="1"/>
          <p:nvPr/>
        </p:nvSpPr>
        <p:spPr>
          <a:xfrm>
            <a:off x="8364042" y="3414913"/>
            <a:ext cx="33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2F177EAD-E89B-4DBE-8900-ECF5DC7AD0B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350" t="-373" r="26619" b="44019"/>
          <a:stretch/>
        </p:blipFill>
        <p:spPr>
          <a:xfrm>
            <a:off x="10856259" y="64132"/>
            <a:ext cx="551324" cy="608829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9F7C044A-57D2-492C-8EB3-A9C621FBB64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023" b="8497" l="89179" r="98798">
                        <a14:foregroundMark x1="92593" y1="6114" x2="92593" y2="6114"/>
                        <a14:foregroundMark x1="94042" y1="7156" x2="94042" y2="7156"/>
                      </a14:backgroundRemoval>
                    </a14:imgEffect>
                  </a14:imgLayer>
                </a14:imgProps>
              </a:ext>
            </a:extLst>
          </a:blip>
          <a:srcRect l="87977" t="3464" b="90944"/>
          <a:stretch/>
        </p:blipFill>
        <p:spPr>
          <a:xfrm>
            <a:off x="11407584" y="71461"/>
            <a:ext cx="826384" cy="68330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0074B8CB-6EB9-4F3F-A694-A110B772CFB0}"/>
              </a:ext>
            </a:extLst>
          </p:cNvPr>
          <p:cNvSpPr txBox="1"/>
          <p:nvPr/>
        </p:nvSpPr>
        <p:spPr>
          <a:xfrm>
            <a:off x="6736900" y="3762686"/>
            <a:ext cx="162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8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4 nội dung</a:t>
            </a:r>
            <a:endParaRPr lang="vi-VN">
              <a:solidFill>
                <a:srgbClr val="8F8F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2FE46-FF7A-486B-8476-EF73C2399440}"/>
              </a:ext>
            </a:extLst>
          </p:cNvPr>
          <p:cNvGrpSpPr/>
          <p:nvPr/>
        </p:nvGrpSpPr>
        <p:grpSpPr>
          <a:xfrm>
            <a:off x="6765659" y="4100643"/>
            <a:ext cx="2628285" cy="400110"/>
            <a:chOff x="6765659" y="4100643"/>
            <a:chExt cx="262828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ACA1F8-CC96-40AE-B34A-C5E945EFB6CE}"/>
                </a:ext>
              </a:extLst>
            </p:cNvPr>
            <p:cNvSpPr txBox="1"/>
            <p:nvPr/>
          </p:nvSpPr>
          <p:spPr>
            <a:xfrm>
              <a:off x="6765659" y="4100643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1A6F20-80F5-4982-BF58-8CB0111BCECB}"/>
                </a:ext>
              </a:extLst>
            </p:cNvPr>
            <p:cNvSpPr txBox="1"/>
            <p:nvPr/>
          </p:nvSpPr>
          <p:spPr>
            <a:xfrm>
              <a:off x="7907358" y="4123271"/>
              <a:ext cx="148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6964-7F3E-4F80-B13B-D71D75892C7E}"/>
              </a:ext>
            </a:extLst>
          </p:cNvPr>
          <p:cNvGrpSpPr/>
          <p:nvPr/>
        </p:nvGrpSpPr>
        <p:grpSpPr>
          <a:xfrm>
            <a:off x="6765659" y="4535521"/>
            <a:ext cx="2846904" cy="407103"/>
            <a:chOff x="6765659" y="4535521"/>
            <a:chExt cx="2846904" cy="40710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FDBDE5A-ADC6-406A-86AC-FEC90FAC0476}"/>
                </a:ext>
              </a:extLst>
            </p:cNvPr>
            <p:cNvSpPr txBox="1"/>
            <p:nvPr/>
          </p:nvSpPr>
          <p:spPr>
            <a:xfrm>
              <a:off x="6765659" y="4535521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6CF0E7-D871-4137-9AF4-F0E436E65948}"/>
                </a:ext>
              </a:extLst>
            </p:cNvPr>
            <p:cNvSpPr txBox="1"/>
            <p:nvPr/>
          </p:nvSpPr>
          <p:spPr>
            <a:xfrm>
              <a:off x="7903787" y="4573292"/>
              <a:ext cx="170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201EA0-DEEC-4BF1-A91C-CC18DAFC9780}"/>
              </a:ext>
            </a:extLst>
          </p:cNvPr>
          <p:cNvGrpSpPr/>
          <p:nvPr/>
        </p:nvGrpSpPr>
        <p:grpSpPr>
          <a:xfrm>
            <a:off x="6765659" y="4981962"/>
            <a:ext cx="2777175" cy="400110"/>
            <a:chOff x="6765659" y="4981962"/>
            <a:chExt cx="2777175" cy="40011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218E3B-B511-486D-9836-04541D5DCA29}"/>
                </a:ext>
              </a:extLst>
            </p:cNvPr>
            <p:cNvSpPr txBox="1"/>
            <p:nvPr/>
          </p:nvSpPr>
          <p:spPr>
            <a:xfrm>
              <a:off x="6765659" y="4981962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78FD7F-1670-4740-96D5-A5B8F8AD1B9E}"/>
                </a:ext>
              </a:extLst>
            </p:cNvPr>
            <p:cNvSpPr txBox="1"/>
            <p:nvPr/>
          </p:nvSpPr>
          <p:spPr>
            <a:xfrm>
              <a:off x="7903786" y="4991271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D0E375-EBF2-4F0E-81BB-2FAA8282B38E}"/>
              </a:ext>
            </a:extLst>
          </p:cNvPr>
          <p:cNvGrpSpPr/>
          <p:nvPr/>
        </p:nvGrpSpPr>
        <p:grpSpPr>
          <a:xfrm>
            <a:off x="6772278" y="5454568"/>
            <a:ext cx="2770556" cy="401078"/>
            <a:chOff x="6772278" y="5454568"/>
            <a:chExt cx="2770556" cy="40107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5510529-DFBF-499B-A9B7-2C9AE79E996D}"/>
                </a:ext>
              </a:extLst>
            </p:cNvPr>
            <p:cNvSpPr txBox="1"/>
            <p:nvPr/>
          </p:nvSpPr>
          <p:spPr>
            <a:xfrm>
              <a:off x="6772278" y="5455536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40F2B4-1A94-4805-A2C9-311DAD1D7D46}"/>
                </a:ext>
              </a:extLst>
            </p:cNvPr>
            <p:cNvSpPr txBox="1"/>
            <p:nvPr/>
          </p:nvSpPr>
          <p:spPr>
            <a:xfrm>
              <a:off x="7903786" y="5454568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0910498-4FE1-4598-9FFB-51661001B2EA}"/>
              </a:ext>
            </a:extLst>
          </p:cNvPr>
          <p:cNvSpPr/>
          <p:nvPr/>
        </p:nvSpPr>
        <p:spPr>
          <a:xfrm>
            <a:off x="-11692" y="2194564"/>
            <a:ext cx="310995" cy="3967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5A0931-57A7-4DE8-A4A6-7E9744B1EBB6}"/>
              </a:ext>
            </a:extLst>
          </p:cNvPr>
          <p:cNvGrpSpPr/>
          <p:nvPr/>
        </p:nvGrpSpPr>
        <p:grpSpPr>
          <a:xfrm>
            <a:off x="-185400" y="723645"/>
            <a:ext cx="1534226" cy="1319082"/>
            <a:chOff x="-149541" y="803853"/>
            <a:chExt cx="1534226" cy="13190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675FBC-BD5B-4BDE-87A5-F0382834698F}"/>
                </a:ext>
              </a:extLst>
            </p:cNvPr>
            <p:cNvSpPr/>
            <p:nvPr/>
          </p:nvSpPr>
          <p:spPr>
            <a:xfrm>
              <a:off x="151432" y="803853"/>
              <a:ext cx="993422" cy="985520"/>
            </a:xfrm>
            <a:prstGeom prst="ellipse">
              <a:avLst/>
            </a:prstGeom>
            <a:noFill/>
            <a:ln w="19050">
              <a:solidFill>
                <a:srgbClr val="57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3E432E-A94B-4A6B-814C-15B9871EEBD8}"/>
                </a:ext>
              </a:extLst>
            </p:cNvPr>
            <p:cNvSpPr/>
            <p:nvPr/>
          </p:nvSpPr>
          <p:spPr>
            <a:xfrm>
              <a:off x="211031" y="857044"/>
              <a:ext cx="874058" cy="869575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FCD545-B3A1-4E40-9746-ACE91730288A}"/>
                </a:ext>
              </a:extLst>
            </p:cNvPr>
            <p:cNvSpPr txBox="1"/>
            <p:nvPr/>
          </p:nvSpPr>
          <p:spPr>
            <a:xfrm>
              <a:off x="-149541" y="178438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5757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Tin của bạn</a:t>
              </a:r>
              <a:endParaRPr lang="vi-VN" sz="1600">
                <a:solidFill>
                  <a:srgbClr val="5757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8664E12-25BF-44FB-9C3A-1A9A74BFB944}"/>
              </a:ext>
            </a:extLst>
          </p:cNvPr>
          <p:cNvGrpSpPr/>
          <p:nvPr/>
        </p:nvGrpSpPr>
        <p:grpSpPr>
          <a:xfrm>
            <a:off x="1205792" y="723972"/>
            <a:ext cx="1534226" cy="1323125"/>
            <a:chOff x="1241651" y="804180"/>
            <a:chExt cx="1534226" cy="13231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E41E6-9299-4FB0-9B5C-72084730EED5}"/>
                </a:ext>
              </a:extLst>
            </p:cNvPr>
            <p:cNvSpPr/>
            <p:nvPr/>
          </p:nvSpPr>
          <p:spPr>
            <a:xfrm>
              <a:off x="1523032" y="80418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D40FEC-9537-4B20-BC8A-FF03582B2E8A}"/>
                </a:ext>
              </a:extLst>
            </p:cNvPr>
            <p:cNvSpPr/>
            <p:nvPr/>
          </p:nvSpPr>
          <p:spPr>
            <a:xfrm>
              <a:off x="1559275" y="837542"/>
              <a:ext cx="919747" cy="914400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87" t="-9870" r="-14187" b="-1920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1DDE8B-F856-4118-86B2-76595559E240}"/>
                </a:ext>
              </a:extLst>
            </p:cNvPr>
            <p:cNvSpPr txBox="1"/>
            <p:nvPr/>
          </p:nvSpPr>
          <p:spPr>
            <a:xfrm>
              <a:off x="1241651" y="178875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lalalalisa_m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A7AEA07-5A45-401A-9D7D-FC7C8936B786}"/>
              </a:ext>
            </a:extLst>
          </p:cNvPr>
          <p:cNvGrpSpPr/>
          <p:nvPr/>
        </p:nvGrpSpPr>
        <p:grpSpPr>
          <a:xfrm>
            <a:off x="2471906" y="731649"/>
            <a:ext cx="1665417" cy="1316081"/>
            <a:chOff x="2507765" y="811857"/>
            <a:chExt cx="1665417" cy="131608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40282A-B818-4A7B-AC27-FDDA7CB2B254}"/>
                </a:ext>
              </a:extLst>
            </p:cNvPr>
            <p:cNvSpPr/>
            <p:nvPr/>
          </p:nvSpPr>
          <p:spPr>
            <a:xfrm>
              <a:off x="2825517" y="8118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E78A67-52A2-46EE-BAD3-16217A867ABB}"/>
                </a:ext>
              </a:extLst>
            </p:cNvPr>
            <p:cNvSpPr/>
            <p:nvPr/>
          </p:nvSpPr>
          <p:spPr>
            <a:xfrm>
              <a:off x="2861760" y="845219"/>
              <a:ext cx="919747" cy="914400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398" t="-12660" r="-30617" b="-16554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7017D3-B73F-4A0F-9894-EB827B47218B}"/>
                </a:ext>
              </a:extLst>
            </p:cNvPr>
            <p:cNvSpPr txBox="1"/>
            <p:nvPr/>
          </p:nvSpPr>
          <p:spPr>
            <a:xfrm>
              <a:off x="2507765" y="1789384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roses_are_r…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7FABF0-3DA4-4DBF-9C0D-E5DC3D1AD1A8}"/>
              </a:ext>
            </a:extLst>
          </p:cNvPr>
          <p:cNvGrpSpPr/>
          <p:nvPr/>
        </p:nvGrpSpPr>
        <p:grpSpPr>
          <a:xfrm>
            <a:off x="3916948" y="717940"/>
            <a:ext cx="1665417" cy="1328489"/>
            <a:chOff x="3952807" y="798148"/>
            <a:chExt cx="1665417" cy="132848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FB6D3-7BAC-4A8E-BFAB-B4AFFA959520}"/>
                </a:ext>
              </a:extLst>
            </p:cNvPr>
            <p:cNvSpPr/>
            <p:nvPr/>
          </p:nvSpPr>
          <p:spPr>
            <a:xfrm>
              <a:off x="4276968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2E258F-D094-46EA-812E-2EDD0168184F}"/>
                </a:ext>
              </a:extLst>
            </p:cNvPr>
            <p:cNvSpPr/>
            <p:nvPr/>
          </p:nvSpPr>
          <p:spPr>
            <a:xfrm>
              <a:off x="4313211" y="831510"/>
              <a:ext cx="919747" cy="914400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860" t="-9793" r="-37339" b="-1571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C50FEC-5D3D-4C39-9637-A26A7F945F46}"/>
                </a:ext>
              </a:extLst>
            </p:cNvPr>
            <p:cNvSpPr txBox="1"/>
            <p:nvPr/>
          </p:nvSpPr>
          <p:spPr>
            <a:xfrm>
              <a:off x="3952807" y="1788083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jennierubyjane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F4EFC3-130F-4415-9067-A381C5052690}"/>
              </a:ext>
            </a:extLst>
          </p:cNvPr>
          <p:cNvGrpSpPr/>
          <p:nvPr/>
        </p:nvGrpSpPr>
        <p:grpSpPr>
          <a:xfrm>
            <a:off x="5520006" y="723049"/>
            <a:ext cx="1249249" cy="1319678"/>
            <a:chOff x="5555865" y="803257"/>
            <a:chExt cx="1249249" cy="131967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7556F0-2491-4090-9970-1CE389C6E319}"/>
                </a:ext>
              </a:extLst>
            </p:cNvPr>
            <p:cNvSpPr/>
            <p:nvPr/>
          </p:nvSpPr>
          <p:spPr>
            <a:xfrm>
              <a:off x="5637832" y="8032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BE75DC-DE9C-4E3C-A2AB-B8279CDCD5C3}"/>
                </a:ext>
              </a:extLst>
            </p:cNvPr>
            <p:cNvSpPr/>
            <p:nvPr/>
          </p:nvSpPr>
          <p:spPr>
            <a:xfrm>
              <a:off x="5674075" y="836619"/>
              <a:ext cx="919747" cy="914400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965" t="-10716" r="-29449" b="-1296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3A274B4-BE11-4235-BAFE-0637E7A7D995}"/>
                </a:ext>
              </a:extLst>
            </p:cNvPr>
            <p:cNvSpPr txBox="1"/>
            <p:nvPr/>
          </p:nvSpPr>
          <p:spPr>
            <a:xfrm>
              <a:off x="5555865" y="1784381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sooyaaa__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FB1744-5AB3-4159-9CB4-5B4C6FA1FB3E}"/>
              </a:ext>
            </a:extLst>
          </p:cNvPr>
          <p:cNvSpPr/>
          <p:nvPr/>
        </p:nvSpPr>
        <p:spPr>
          <a:xfrm>
            <a:off x="98723" y="6790886"/>
            <a:ext cx="993422" cy="67114"/>
          </a:xfrm>
          <a:prstGeom prst="roundRect">
            <a:avLst>
              <a:gd name="adj" fmla="val 5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632C452-99F8-43C6-9A27-5BE6155DF159}"/>
              </a:ext>
            </a:extLst>
          </p:cNvPr>
          <p:cNvGrpSpPr/>
          <p:nvPr/>
        </p:nvGrpSpPr>
        <p:grpSpPr>
          <a:xfrm>
            <a:off x="11263338" y="6207462"/>
            <a:ext cx="429022" cy="568098"/>
            <a:chOff x="11263338" y="6266076"/>
            <a:chExt cx="429022" cy="568098"/>
          </a:xfrm>
        </p:grpSpPr>
        <p:sp>
          <p:nvSpPr>
            <p:cNvPr id="80" name="Oval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73A5218F-5A56-480A-A9B5-489D1ED862F8}"/>
                </a:ext>
              </a:extLst>
            </p:cNvPr>
            <p:cNvSpPr/>
            <p:nvPr/>
          </p:nvSpPr>
          <p:spPr>
            <a:xfrm>
              <a:off x="11263338" y="6266076"/>
              <a:ext cx="429022" cy="416811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DC53988-660F-435E-BD87-7DA27F2FC405}"/>
                </a:ext>
              </a:extLst>
            </p:cNvPr>
            <p:cNvSpPr/>
            <p:nvPr/>
          </p:nvSpPr>
          <p:spPr>
            <a:xfrm>
              <a:off x="11439196" y="6755553"/>
              <a:ext cx="77306" cy="78621"/>
            </a:xfrm>
            <a:prstGeom prst="ellipse">
              <a:avLst/>
            </a:prstGeom>
            <a:solidFill>
              <a:srgbClr val="F2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3AF35F-B44A-4DCB-ADAF-0BC10E783093}"/>
              </a:ext>
            </a:extLst>
          </p:cNvPr>
          <p:cNvGrpSpPr/>
          <p:nvPr/>
        </p:nvGrpSpPr>
        <p:grpSpPr>
          <a:xfrm>
            <a:off x="6845064" y="722722"/>
            <a:ext cx="1249249" cy="1352296"/>
            <a:chOff x="6880923" y="802930"/>
            <a:chExt cx="1249249" cy="135229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255E11-FAD9-4E2C-8EB8-09B2D3528CE5}"/>
                </a:ext>
              </a:extLst>
            </p:cNvPr>
            <p:cNvSpPr/>
            <p:nvPr/>
          </p:nvSpPr>
          <p:spPr>
            <a:xfrm>
              <a:off x="7009432" y="80293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E90365C-3250-4586-8B34-0AC42D0BA011}"/>
                </a:ext>
              </a:extLst>
            </p:cNvPr>
            <p:cNvSpPr/>
            <p:nvPr/>
          </p:nvSpPr>
          <p:spPr>
            <a:xfrm>
              <a:off x="7045675" y="836292"/>
              <a:ext cx="919747" cy="914400"/>
            </a:xfrm>
            <a:prstGeom prst="ellipse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50" t="-9733" r="-52702" b="-15329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761FF0-086F-4056-BECB-C060890E6DCD}"/>
                </a:ext>
              </a:extLst>
            </p:cNvPr>
            <p:cNvSpPr txBox="1"/>
            <p:nvPr/>
          </p:nvSpPr>
          <p:spPr>
            <a:xfrm>
              <a:off x="6880923" y="1816672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29.mimm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4BBD41-47E9-4866-AC1B-52D703434F1C}"/>
              </a:ext>
            </a:extLst>
          </p:cNvPr>
          <p:cNvGrpSpPr/>
          <p:nvPr/>
        </p:nvGrpSpPr>
        <p:grpSpPr>
          <a:xfrm>
            <a:off x="8106723" y="717940"/>
            <a:ext cx="1505840" cy="1322154"/>
            <a:chOff x="8142582" y="798148"/>
            <a:chExt cx="1505840" cy="13221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1F2AA1-9944-42CF-9A14-2E9F673FAC96}"/>
                </a:ext>
              </a:extLst>
            </p:cNvPr>
            <p:cNvSpPr/>
            <p:nvPr/>
          </p:nvSpPr>
          <p:spPr>
            <a:xfrm>
              <a:off x="8381032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C39A39A-441B-413A-8650-197879DF790D}"/>
                </a:ext>
              </a:extLst>
            </p:cNvPr>
            <p:cNvSpPr/>
            <p:nvPr/>
          </p:nvSpPr>
          <p:spPr>
            <a:xfrm>
              <a:off x="8417275" y="831510"/>
              <a:ext cx="919747" cy="914400"/>
            </a:xfrm>
            <a:prstGeom prst="ellipse">
              <a:avLst/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130" t="-13719" r="-42200" b="-1498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A33223-0734-4152-9BED-83EA4BB7FBC0}"/>
                </a:ext>
              </a:extLst>
            </p:cNvPr>
            <p:cNvSpPr txBox="1"/>
            <p:nvPr/>
          </p:nvSpPr>
          <p:spPr>
            <a:xfrm>
              <a:off x="8142582" y="1781748"/>
              <a:ext cx="1505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Jenny.huynh._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872A2A-E699-4E4D-9CF4-EF2639E79E93}"/>
              </a:ext>
            </a:extLst>
          </p:cNvPr>
          <p:cNvGrpSpPr/>
          <p:nvPr/>
        </p:nvGrpSpPr>
        <p:grpSpPr>
          <a:xfrm>
            <a:off x="9393944" y="717939"/>
            <a:ext cx="1665417" cy="1341473"/>
            <a:chOff x="9429803" y="798147"/>
            <a:chExt cx="1665417" cy="13414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1060EC-4D58-411D-8269-36E5001A25A9}"/>
                </a:ext>
              </a:extLst>
            </p:cNvPr>
            <p:cNvGrpSpPr/>
            <p:nvPr/>
          </p:nvGrpSpPr>
          <p:grpSpPr>
            <a:xfrm>
              <a:off x="9752632" y="798147"/>
              <a:ext cx="1048288" cy="1018523"/>
              <a:chOff x="9752632" y="798148"/>
              <a:chExt cx="993422" cy="9855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3D88603-7352-4C26-882F-FE8896670743}"/>
                  </a:ext>
                </a:extLst>
              </p:cNvPr>
              <p:cNvSpPr/>
              <p:nvPr/>
            </p:nvSpPr>
            <p:spPr>
              <a:xfrm>
                <a:off x="9752632" y="798148"/>
                <a:ext cx="993422" cy="985520"/>
              </a:xfrm>
              <a:prstGeom prst="ellipse">
                <a:avLst/>
              </a:prstGeom>
              <a:blipFill dpi="0"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C43ECA1-E529-449E-9C10-1035470814A4}"/>
                  </a:ext>
                </a:extLst>
              </p:cNvPr>
              <p:cNvSpPr/>
              <p:nvPr/>
            </p:nvSpPr>
            <p:spPr>
              <a:xfrm>
                <a:off x="9788875" y="831510"/>
                <a:ext cx="919747" cy="914400"/>
              </a:xfrm>
              <a:prstGeom prst="ellipse">
                <a:avLst/>
              </a:prstGeom>
              <a:blipFill dpi="0" rotWithShape="1"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7058" t="-19899" r="-50320" b="-15272"/>
                </a:stretch>
              </a:blip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7BD163-3267-45F8-B357-00A1BAC6D91A}"/>
                </a:ext>
              </a:extLst>
            </p:cNvPr>
            <p:cNvSpPr txBox="1"/>
            <p:nvPr/>
          </p:nvSpPr>
          <p:spPr>
            <a:xfrm>
              <a:off x="9429803" y="1801066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dmm1025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1DCA76-CDEE-4F50-B01A-E8D92C51968A}"/>
              </a:ext>
            </a:extLst>
          </p:cNvPr>
          <p:cNvGrpSpPr/>
          <p:nvPr/>
        </p:nvGrpSpPr>
        <p:grpSpPr>
          <a:xfrm>
            <a:off x="10675148" y="702978"/>
            <a:ext cx="1665417" cy="1309635"/>
            <a:chOff x="10665998" y="814596"/>
            <a:chExt cx="1665417" cy="130963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9BC98B-5082-4D7F-996A-ECA02D4A0F4C}"/>
                </a:ext>
              </a:extLst>
            </p:cNvPr>
            <p:cNvSpPr/>
            <p:nvPr/>
          </p:nvSpPr>
          <p:spPr>
            <a:xfrm>
              <a:off x="11041016" y="814596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AF77D2-500E-49B1-944B-F304BA472BD8}"/>
                </a:ext>
              </a:extLst>
            </p:cNvPr>
            <p:cNvSpPr/>
            <p:nvPr/>
          </p:nvSpPr>
          <p:spPr>
            <a:xfrm>
              <a:off x="11083640" y="850454"/>
              <a:ext cx="914611" cy="914400"/>
            </a:xfrm>
            <a:prstGeom prst="ellipse">
              <a:avLst/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998" t="-5385" r="-27916" b="-10997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EBEB1A2-FD6B-4E6F-A94A-3BAC91CD53E4}"/>
                </a:ext>
              </a:extLst>
            </p:cNvPr>
            <p:cNvSpPr txBox="1"/>
            <p:nvPr/>
          </p:nvSpPr>
          <p:spPr>
            <a:xfrm>
              <a:off x="10665998" y="1785677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__.baongoc…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7" name="Picture 2" descr="Shape, arrow&#10;&#10;Description automatically generated">
            <a:extLst>
              <a:ext uri="{FF2B5EF4-FFF2-40B4-BE49-F238E27FC236}">
                <a16:creationId xmlns:a16="http://schemas.microsoft.com/office/drawing/2014/main" id="{4BC7D5FD-1830-40DA-A470-1F6355B8BC2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69" y="4492603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0595"/>
      </p:ext>
    </p:extLst>
  </p:cSld>
  <p:clrMapOvr>
    <a:masterClrMapping/>
  </p:clrMapOvr>
  <p:transition spd="slow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4E609D-3AA6-4B0A-83E1-E74FDFA0118A}"/>
              </a:ext>
            </a:extLst>
          </p:cNvPr>
          <p:cNvSpPr/>
          <p:nvPr/>
        </p:nvSpPr>
        <p:spPr>
          <a:xfrm>
            <a:off x="-11692" y="-25155"/>
            <a:ext cx="12245660" cy="6897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F9B7-6E4A-4FD9-BE24-B461C1143CBE}"/>
              </a:ext>
            </a:extLst>
          </p:cNvPr>
          <p:cNvSpPr txBox="1"/>
          <p:nvPr/>
        </p:nvSpPr>
        <p:spPr>
          <a:xfrm>
            <a:off x="68428" y="3940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Brody" pitchFamily="2" charset="0"/>
              </a:rPr>
              <a:t>Group Name</a:t>
            </a:r>
            <a:endParaRPr lang="vi-VN" sz="4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4F211-6CEA-4274-9AF3-EEC8205A1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1" b="8197" l="88164" r="98631">
                        <a14:foregroundMark x1="94928" y1="3261" x2="94928" y2="3261"/>
                      </a14:backgroundRemoval>
                    </a14:imgEffect>
                  </a14:imgLayer>
                </a14:imgProps>
              </a:ext>
            </a:extLst>
          </a:blip>
          <a:srcRect l="86920" t="2701" b="92058"/>
          <a:stretch/>
        </p:blipFill>
        <p:spPr>
          <a:xfrm>
            <a:off x="8650612" y="6215276"/>
            <a:ext cx="808089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A0881-6E2F-4522-B9CF-69056A4196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9" b="7939" l="74990" r="86039"/>
                    </a14:imgEffect>
                  </a14:imgLayer>
                </a14:imgProps>
              </a:ext>
            </a:extLst>
          </a:blip>
          <a:srcRect l="76146" t="3338" r="14810" b="91550"/>
          <a:stretch/>
        </p:blipFill>
        <p:spPr>
          <a:xfrm>
            <a:off x="6344863" y="6232017"/>
            <a:ext cx="572782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AC0870-0E67-46B5-A68E-4D7FDC58F4F8}"/>
              </a:ext>
            </a:extLst>
          </p:cNvPr>
          <p:cNvCxnSpPr>
            <a:cxnSpLocks/>
          </p:cNvCxnSpPr>
          <p:nvPr/>
        </p:nvCxnSpPr>
        <p:spPr>
          <a:xfrm>
            <a:off x="37948" y="2099049"/>
            <a:ext cx="1219200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4DCD6-6CC7-4573-992A-7A1D851ED249}"/>
              </a:ext>
            </a:extLst>
          </p:cNvPr>
          <p:cNvSpPr/>
          <p:nvPr/>
        </p:nvSpPr>
        <p:spPr>
          <a:xfrm>
            <a:off x="281577" y="2194564"/>
            <a:ext cx="6322423" cy="395804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78E4745-61F5-4A07-BA4A-0F250C4181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15" b="99391" l="1691" r="15219"/>
                    </a14:imgEffect>
                  </a14:imgLayer>
                </a14:imgProps>
              </a:ext>
            </a:extLst>
          </a:blip>
          <a:srcRect l="5526" t="93905" r="84807"/>
          <a:stretch/>
        </p:blipFill>
        <p:spPr>
          <a:xfrm>
            <a:off x="299303" y="6215276"/>
            <a:ext cx="538230" cy="6033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638F85-4DDC-4CF9-8373-426BBBB758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18" b="99210" l="24579" r="36111"/>
                    </a14:imgEffect>
                  </a14:imgLayer>
                </a14:imgProps>
              </a:ext>
            </a:extLst>
          </a:blip>
          <a:srcRect l="23138" t="93481" r="62448" b="153"/>
          <a:stretch/>
        </p:blipFill>
        <p:spPr>
          <a:xfrm>
            <a:off x="2019148" y="6199950"/>
            <a:ext cx="808089" cy="6344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34D920-66A7-48D0-A84D-3D9066DB1B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26" b="99436" l="44879" r="53474">
                        <a14:foregroundMark x1="50242" y1="96920" x2="50242" y2="96920"/>
                      </a14:backgroundRemoval>
                    </a14:imgEffect>
                  </a14:imgLayer>
                </a14:imgProps>
              </a:ext>
            </a:extLst>
          </a:blip>
          <a:srcRect l="45941" t="94362" r="45452" b="1224"/>
          <a:stretch/>
        </p:blipFill>
        <p:spPr>
          <a:xfrm>
            <a:off x="4234950" y="6244209"/>
            <a:ext cx="572782" cy="522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96E9FC-6F90-4EAF-A064-34F2FDA0D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170" b="65333" l="1126" r="10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650" r="88744" b="34147"/>
          <a:stretch/>
        </p:blipFill>
        <p:spPr bwMode="auto">
          <a:xfrm>
            <a:off x="6574289" y="2659947"/>
            <a:ext cx="639216" cy="5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B1EC98-2A2B-48EE-90CF-5B5B4F1C6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535" b="64994" l="12519" r="19907"/>
                    </a14:imgEffect>
                  </a14:imgLayer>
                </a14:imgProps>
              </a:ext>
            </a:extLst>
          </a:blip>
          <a:srcRect l="11596" t="61103" r="79169" b="34574"/>
          <a:stretch/>
        </p:blipFill>
        <p:spPr>
          <a:xfrm>
            <a:off x="7190590" y="2684566"/>
            <a:ext cx="521574" cy="4341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344474B-FA07-46D3-9674-85A344D2BE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903" b="65261" l="22601" r="29738"/>
                    </a14:imgEffect>
                  </a14:imgLayer>
                </a14:imgProps>
              </a:ext>
            </a:extLst>
          </a:blip>
          <a:srcRect l="21709" t="60358" r="69370" b="34194"/>
          <a:stretch/>
        </p:blipFill>
        <p:spPr>
          <a:xfrm>
            <a:off x="7724275" y="2618970"/>
            <a:ext cx="521574" cy="56627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B7868C-FB5B-4490-A122-7FC5CFA9D9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296" b="65362" l="89638" r="98849"/>
                    </a14:imgEffect>
                  </a14:imgLayer>
                </a14:imgProps>
              </a:ext>
            </a:extLst>
          </a:blip>
          <a:srcRect l="88487" t="60788" b="34130"/>
          <a:stretch/>
        </p:blipFill>
        <p:spPr>
          <a:xfrm>
            <a:off x="11605609" y="2619421"/>
            <a:ext cx="619999" cy="48651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89EB1-DF7C-446E-BFF5-B64026AA3651}"/>
              </a:ext>
            </a:extLst>
          </p:cNvPr>
          <p:cNvGrpSpPr/>
          <p:nvPr/>
        </p:nvGrpSpPr>
        <p:grpSpPr>
          <a:xfrm>
            <a:off x="6728229" y="2194564"/>
            <a:ext cx="2222041" cy="441013"/>
            <a:chOff x="6728229" y="2194564"/>
            <a:chExt cx="2222041" cy="4410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ADC1EF-5F27-4996-A9CD-73D99E3E2AC8}"/>
                </a:ext>
              </a:extLst>
            </p:cNvPr>
            <p:cNvSpPr/>
            <p:nvPr/>
          </p:nvSpPr>
          <p:spPr>
            <a:xfrm>
              <a:off x="6728229" y="2194564"/>
              <a:ext cx="441314" cy="441013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A85288-8304-4EFE-A576-3F98FB50958A}"/>
                </a:ext>
              </a:extLst>
            </p:cNvPr>
            <p:cNvSpPr txBox="1"/>
            <p:nvPr/>
          </p:nvSpPr>
          <p:spPr>
            <a:xfrm>
              <a:off x="7112528" y="2231227"/>
              <a:ext cx="1837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Franca DEMO Book" panose="02010003040000000000" pitchFamily="2" charset="0"/>
                </a:rPr>
                <a:t>Group Name</a:t>
              </a:r>
              <a:endParaRPr lang="vi-VN">
                <a:solidFill>
                  <a:schemeClr val="bg1"/>
                </a:solidFill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C16D157-EB9B-4E04-BCFE-695BBC43D52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936" t="78708" r="18781" b="1"/>
          <a:stretch/>
        </p:blipFill>
        <p:spPr>
          <a:xfrm>
            <a:off x="11518650" y="2270538"/>
            <a:ext cx="639217" cy="3650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7F39B6E-9856-4717-90C7-7C6E1C80E993}"/>
              </a:ext>
            </a:extLst>
          </p:cNvPr>
          <p:cNvSpPr txBox="1"/>
          <p:nvPr/>
        </p:nvSpPr>
        <p:spPr>
          <a:xfrm>
            <a:off x="6706437" y="3089931"/>
            <a:ext cx="22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100.000 lượt thích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F80794-96C0-415D-89C3-B2C0501A588D}"/>
              </a:ext>
            </a:extLst>
          </p:cNvPr>
          <p:cNvSpPr txBox="1"/>
          <p:nvPr/>
        </p:nvSpPr>
        <p:spPr>
          <a:xfrm>
            <a:off x="6728228" y="3399524"/>
            <a:ext cx="18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Franca DEMO Book" panose="02010003040000000000" pitchFamily="2" charset="0"/>
              </a:rPr>
              <a:t>Group Name</a:t>
            </a:r>
            <a:endParaRPr lang="vi-VN" sz="20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E57563-44F5-476B-A8EE-4EBDC9A88A9A}"/>
              </a:ext>
            </a:extLst>
          </p:cNvPr>
          <p:cNvSpPr txBox="1"/>
          <p:nvPr/>
        </p:nvSpPr>
        <p:spPr>
          <a:xfrm>
            <a:off x="8364042" y="3414913"/>
            <a:ext cx="33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2F177EAD-E89B-4DBE-8900-ECF5DC7AD0B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350" t="-373" r="26619" b="44019"/>
          <a:stretch/>
        </p:blipFill>
        <p:spPr>
          <a:xfrm>
            <a:off x="10856259" y="64132"/>
            <a:ext cx="551324" cy="608829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9F7C044A-57D2-492C-8EB3-A9C621FBB64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023" b="8497" l="89179" r="98798">
                        <a14:foregroundMark x1="92593" y1="6114" x2="92593" y2="6114"/>
                        <a14:foregroundMark x1="94042" y1="7156" x2="94042" y2="7156"/>
                      </a14:backgroundRemoval>
                    </a14:imgEffect>
                  </a14:imgLayer>
                </a14:imgProps>
              </a:ext>
            </a:extLst>
          </a:blip>
          <a:srcRect l="87977" t="3464" b="90944"/>
          <a:stretch/>
        </p:blipFill>
        <p:spPr>
          <a:xfrm>
            <a:off x="11407584" y="71461"/>
            <a:ext cx="826384" cy="68330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0074B8CB-6EB9-4F3F-A694-A110B772CFB0}"/>
              </a:ext>
            </a:extLst>
          </p:cNvPr>
          <p:cNvSpPr txBox="1"/>
          <p:nvPr/>
        </p:nvSpPr>
        <p:spPr>
          <a:xfrm>
            <a:off x="6736900" y="3762686"/>
            <a:ext cx="162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8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4 nội dung</a:t>
            </a:r>
            <a:endParaRPr lang="vi-VN">
              <a:solidFill>
                <a:srgbClr val="8F8F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2FE46-FF7A-486B-8476-EF73C2399440}"/>
              </a:ext>
            </a:extLst>
          </p:cNvPr>
          <p:cNvGrpSpPr/>
          <p:nvPr/>
        </p:nvGrpSpPr>
        <p:grpSpPr>
          <a:xfrm>
            <a:off x="6765659" y="4100643"/>
            <a:ext cx="2628285" cy="400110"/>
            <a:chOff x="6765659" y="4100643"/>
            <a:chExt cx="262828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ACA1F8-CC96-40AE-B34A-C5E945EFB6CE}"/>
                </a:ext>
              </a:extLst>
            </p:cNvPr>
            <p:cNvSpPr txBox="1"/>
            <p:nvPr/>
          </p:nvSpPr>
          <p:spPr>
            <a:xfrm>
              <a:off x="6765659" y="4100643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1A6F20-80F5-4982-BF58-8CB0111BCECB}"/>
                </a:ext>
              </a:extLst>
            </p:cNvPr>
            <p:cNvSpPr txBox="1"/>
            <p:nvPr/>
          </p:nvSpPr>
          <p:spPr>
            <a:xfrm>
              <a:off x="7907358" y="4123271"/>
              <a:ext cx="148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6964-7F3E-4F80-B13B-D71D75892C7E}"/>
              </a:ext>
            </a:extLst>
          </p:cNvPr>
          <p:cNvGrpSpPr/>
          <p:nvPr/>
        </p:nvGrpSpPr>
        <p:grpSpPr>
          <a:xfrm>
            <a:off x="6765659" y="4535521"/>
            <a:ext cx="2846904" cy="407103"/>
            <a:chOff x="6765659" y="4535521"/>
            <a:chExt cx="2846904" cy="40710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FDBDE5A-ADC6-406A-86AC-FEC90FAC0476}"/>
                </a:ext>
              </a:extLst>
            </p:cNvPr>
            <p:cNvSpPr txBox="1"/>
            <p:nvPr/>
          </p:nvSpPr>
          <p:spPr>
            <a:xfrm>
              <a:off x="6765659" y="4535521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6CF0E7-D871-4137-9AF4-F0E436E65948}"/>
                </a:ext>
              </a:extLst>
            </p:cNvPr>
            <p:cNvSpPr txBox="1"/>
            <p:nvPr/>
          </p:nvSpPr>
          <p:spPr>
            <a:xfrm>
              <a:off x="7903787" y="4573292"/>
              <a:ext cx="170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201EA0-DEEC-4BF1-A91C-CC18DAFC9780}"/>
              </a:ext>
            </a:extLst>
          </p:cNvPr>
          <p:cNvGrpSpPr/>
          <p:nvPr/>
        </p:nvGrpSpPr>
        <p:grpSpPr>
          <a:xfrm>
            <a:off x="6765659" y="4981962"/>
            <a:ext cx="2777175" cy="400110"/>
            <a:chOff x="6765659" y="4981962"/>
            <a:chExt cx="2777175" cy="40011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218E3B-B511-486D-9836-04541D5DCA29}"/>
                </a:ext>
              </a:extLst>
            </p:cNvPr>
            <p:cNvSpPr txBox="1"/>
            <p:nvPr/>
          </p:nvSpPr>
          <p:spPr>
            <a:xfrm>
              <a:off x="6765659" y="4981962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78FD7F-1670-4740-96D5-A5B8F8AD1B9E}"/>
                </a:ext>
              </a:extLst>
            </p:cNvPr>
            <p:cNvSpPr txBox="1"/>
            <p:nvPr/>
          </p:nvSpPr>
          <p:spPr>
            <a:xfrm>
              <a:off x="7903786" y="4991271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D0E375-EBF2-4F0E-81BB-2FAA8282B38E}"/>
              </a:ext>
            </a:extLst>
          </p:cNvPr>
          <p:cNvGrpSpPr/>
          <p:nvPr/>
        </p:nvGrpSpPr>
        <p:grpSpPr>
          <a:xfrm>
            <a:off x="6772278" y="5454568"/>
            <a:ext cx="2770556" cy="401078"/>
            <a:chOff x="6772278" y="5454568"/>
            <a:chExt cx="2770556" cy="40107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5510529-DFBF-499B-A9B7-2C9AE79E996D}"/>
                </a:ext>
              </a:extLst>
            </p:cNvPr>
            <p:cNvSpPr txBox="1"/>
            <p:nvPr/>
          </p:nvSpPr>
          <p:spPr>
            <a:xfrm>
              <a:off x="6772278" y="5455536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40F2B4-1A94-4805-A2C9-311DAD1D7D46}"/>
                </a:ext>
              </a:extLst>
            </p:cNvPr>
            <p:cNvSpPr txBox="1"/>
            <p:nvPr/>
          </p:nvSpPr>
          <p:spPr>
            <a:xfrm>
              <a:off x="7903786" y="5454568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0910498-4FE1-4598-9FFB-51661001B2EA}"/>
              </a:ext>
            </a:extLst>
          </p:cNvPr>
          <p:cNvSpPr/>
          <p:nvPr/>
        </p:nvSpPr>
        <p:spPr>
          <a:xfrm>
            <a:off x="-11692" y="2194564"/>
            <a:ext cx="310995" cy="3967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5A0931-57A7-4DE8-A4A6-7E9744B1EBB6}"/>
              </a:ext>
            </a:extLst>
          </p:cNvPr>
          <p:cNvGrpSpPr/>
          <p:nvPr/>
        </p:nvGrpSpPr>
        <p:grpSpPr>
          <a:xfrm>
            <a:off x="-185400" y="723645"/>
            <a:ext cx="1534226" cy="1319082"/>
            <a:chOff x="-149541" y="803853"/>
            <a:chExt cx="1534226" cy="13190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675FBC-BD5B-4BDE-87A5-F0382834698F}"/>
                </a:ext>
              </a:extLst>
            </p:cNvPr>
            <p:cNvSpPr/>
            <p:nvPr/>
          </p:nvSpPr>
          <p:spPr>
            <a:xfrm>
              <a:off x="151432" y="803853"/>
              <a:ext cx="993422" cy="985520"/>
            </a:xfrm>
            <a:prstGeom prst="ellipse">
              <a:avLst/>
            </a:prstGeom>
            <a:noFill/>
            <a:ln w="19050">
              <a:solidFill>
                <a:srgbClr val="57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3E432E-A94B-4A6B-814C-15B9871EEBD8}"/>
                </a:ext>
              </a:extLst>
            </p:cNvPr>
            <p:cNvSpPr/>
            <p:nvPr/>
          </p:nvSpPr>
          <p:spPr>
            <a:xfrm>
              <a:off x="211031" y="857044"/>
              <a:ext cx="874058" cy="869575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FCD545-B3A1-4E40-9746-ACE91730288A}"/>
                </a:ext>
              </a:extLst>
            </p:cNvPr>
            <p:cNvSpPr txBox="1"/>
            <p:nvPr/>
          </p:nvSpPr>
          <p:spPr>
            <a:xfrm>
              <a:off x="-149541" y="178438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5757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Tin của bạn</a:t>
              </a:r>
              <a:endParaRPr lang="vi-VN" sz="1600">
                <a:solidFill>
                  <a:srgbClr val="5757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8664E12-25BF-44FB-9C3A-1A9A74BFB944}"/>
              </a:ext>
            </a:extLst>
          </p:cNvPr>
          <p:cNvGrpSpPr/>
          <p:nvPr/>
        </p:nvGrpSpPr>
        <p:grpSpPr>
          <a:xfrm>
            <a:off x="1205792" y="723972"/>
            <a:ext cx="1534226" cy="1323125"/>
            <a:chOff x="1241651" y="804180"/>
            <a:chExt cx="1534226" cy="13231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E41E6-9299-4FB0-9B5C-72084730EED5}"/>
                </a:ext>
              </a:extLst>
            </p:cNvPr>
            <p:cNvSpPr/>
            <p:nvPr/>
          </p:nvSpPr>
          <p:spPr>
            <a:xfrm>
              <a:off x="1523032" y="80418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D40FEC-9537-4B20-BC8A-FF03582B2E8A}"/>
                </a:ext>
              </a:extLst>
            </p:cNvPr>
            <p:cNvSpPr/>
            <p:nvPr/>
          </p:nvSpPr>
          <p:spPr>
            <a:xfrm>
              <a:off x="1559275" y="837542"/>
              <a:ext cx="919747" cy="914400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87" t="-9870" r="-14187" b="-1920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1DDE8B-F856-4118-86B2-76595559E240}"/>
                </a:ext>
              </a:extLst>
            </p:cNvPr>
            <p:cNvSpPr txBox="1"/>
            <p:nvPr/>
          </p:nvSpPr>
          <p:spPr>
            <a:xfrm>
              <a:off x="1241651" y="178875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lalalalisa_m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A7AEA07-5A45-401A-9D7D-FC7C8936B786}"/>
              </a:ext>
            </a:extLst>
          </p:cNvPr>
          <p:cNvGrpSpPr/>
          <p:nvPr/>
        </p:nvGrpSpPr>
        <p:grpSpPr>
          <a:xfrm>
            <a:off x="2471906" y="731649"/>
            <a:ext cx="1665417" cy="1316081"/>
            <a:chOff x="2507765" y="811857"/>
            <a:chExt cx="1665417" cy="131608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40282A-B818-4A7B-AC27-FDDA7CB2B254}"/>
                </a:ext>
              </a:extLst>
            </p:cNvPr>
            <p:cNvSpPr/>
            <p:nvPr/>
          </p:nvSpPr>
          <p:spPr>
            <a:xfrm>
              <a:off x="2825517" y="8118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E78A67-52A2-46EE-BAD3-16217A867ABB}"/>
                </a:ext>
              </a:extLst>
            </p:cNvPr>
            <p:cNvSpPr/>
            <p:nvPr/>
          </p:nvSpPr>
          <p:spPr>
            <a:xfrm>
              <a:off x="2861760" y="845219"/>
              <a:ext cx="919747" cy="914400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398" t="-12660" r="-30617" b="-16554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7017D3-B73F-4A0F-9894-EB827B47218B}"/>
                </a:ext>
              </a:extLst>
            </p:cNvPr>
            <p:cNvSpPr txBox="1"/>
            <p:nvPr/>
          </p:nvSpPr>
          <p:spPr>
            <a:xfrm>
              <a:off x="2507765" y="1789384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roses_are_r…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7FABF0-3DA4-4DBF-9C0D-E5DC3D1AD1A8}"/>
              </a:ext>
            </a:extLst>
          </p:cNvPr>
          <p:cNvGrpSpPr/>
          <p:nvPr/>
        </p:nvGrpSpPr>
        <p:grpSpPr>
          <a:xfrm>
            <a:off x="3916948" y="717940"/>
            <a:ext cx="1665417" cy="1328489"/>
            <a:chOff x="3952807" y="798148"/>
            <a:chExt cx="1665417" cy="132848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FB6D3-7BAC-4A8E-BFAB-B4AFFA959520}"/>
                </a:ext>
              </a:extLst>
            </p:cNvPr>
            <p:cNvSpPr/>
            <p:nvPr/>
          </p:nvSpPr>
          <p:spPr>
            <a:xfrm>
              <a:off x="4276968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2E258F-D094-46EA-812E-2EDD0168184F}"/>
                </a:ext>
              </a:extLst>
            </p:cNvPr>
            <p:cNvSpPr/>
            <p:nvPr/>
          </p:nvSpPr>
          <p:spPr>
            <a:xfrm>
              <a:off x="4313211" y="831510"/>
              <a:ext cx="919747" cy="914400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860" t="-9793" r="-37339" b="-1571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C50FEC-5D3D-4C39-9637-A26A7F945F46}"/>
                </a:ext>
              </a:extLst>
            </p:cNvPr>
            <p:cNvSpPr txBox="1"/>
            <p:nvPr/>
          </p:nvSpPr>
          <p:spPr>
            <a:xfrm>
              <a:off x="3952807" y="1788083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jennierubyjane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F4EFC3-130F-4415-9067-A381C5052690}"/>
              </a:ext>
            </a:extLst>
          </p:cNvPr>
          <p:cNvGrpSpPr/>
          <p:nvPr/>
        </p:nvGrpSpPr>
        <p:grpSpPr>
          <a:xfrm>
            <a:off x="5520006" y="723049"/>
            <a:ext cx="1249249" cy="1319678"/>
            <a:chOff x="5555865" y="803257"/>
            <a:chExt cx="1249249" cy="131967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7556F0-2491-4090-9970-1CE389C6E319}"/>
                </a:ext>
              </a:extLst>
            </p:cNvPr>
            <p:cNvSpPr/>
            <p:nvPr/>
          </p:nvSpPr>
          <p:spPr>
            <a:xfrm>
              <a:off x="5637832" y="8032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BE75DC-DE9C-4E3C-A2AB-B8279CDCD5C3}"/>
                </a:ext>
              </a:extLst>
            </p:cNvPr>
            <p:cNvSpPr/>
            <p:nvPr/>
          </p:nvSpPr>
          <p:spPr>
            <a:xfrm>
              <a:off x="5674075" y="836619"/>
              <a:ext cx="919747" cy="914400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965" t="-10716" r="-29449" b="-1296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3A274B4-BE11-4235-BAFE-0637E7A7D995}"/>
                </a:ext>
              </a:extLst>
            </p:cNvPr>
            <p:cNvSpPr txBox="1"/>
            <p:nvPr/>
          </p:nvSpPr>
          <p:spPr>
            <a:xfrm>
              <a:off x="5555865" y="1784381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sooyaaa__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FB1744-5AB3-4159-9CB4-5B4C6FA1FB3E}"/>
              </a:ext>
            </a:extLst>
          </p:cNvPr>
          <p:cNvSpPr/>
          <p:nvPr/>
        </p:nvSpPr>
        <p:spPr>
          <a:xfrm>
            <a:off x="98723" y="6790886"/>
            <a:ext cx="993422" cy="67114"/>
          </a:xfrm>
          <a:prstGeom prst="roundRect">
            <a:avLst>
              <a:gd name="adj" fmla="val 5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632C452-99F8-43C6-9A27-5BE6155DF159}"/>
              </a:ext>
            </a:extLst>
          </p:cNvPr>
          <p:cNvGrpSpPr/>
          <p:nvPr/>
        </p:nvGrpSpPr>
        <p:grpSpPr>
          <a:xfrm>
            <a:off x="11263338" y="6207462"/>
            <a:ext cx="429022" cy="568098"/>
            <a:chOff x="11263338" y="6266076"/>
            <a:chExt cx="429022" cy="568098"/>
          </a:xfrm>
        </p:grpSpPr>
        <p:sp>
          <p:nvSpPr>
            <p:cNvPr id="80" name="Oval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73A5218F-5A56-480A-A9B5-489D1ED862F8}"/>
                </a:ext>
              </a:extLst>
            </p:cNvPr>
            <p:cNvSpPr/>
            <p:nvPr/>
          </p:nvSpPr>
          <p:spPr>
            <a:xfrm>
              <a:off x="11263338" y="6266076"/>
              <a:ext cx="429022" cy="416811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DC53988-660F-435E-BD87-7DA27F2FC405}"/>
                </a:ext>
              </a:extLst>
            </p:cNvPr>
            <p:cNvSpPr/>
            <p:nvPr/>
          </p:nvSpPr>
          <p:spPr>
            <a:xfrm>
              <a:off x="11439196" y="6755553"/>
              <a:ext cx="77306" cy="78621"/>
            </a:xfrm>
            <a:prstGeom prst="ellipse">
              <a:avLst/>
            </a:prstGeom>
            <a:solidFill>
              <a:srgbClr val="F2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3AF35F-B44A-4DCB-ADAF-0BC10E783093}"/>
              </a:ext>
            </a:extLst>
          </p:cNvPr>
          <p:cNvGrpSpPr/>
          <p:nvPr/>
        </p:nvGrpSpPr>
        <p:grpSpPr>
          <a:xfrm>
            <a:off x="6845064" y="722722"/>
            <a:ext cx="1249249" cy="1352296"/>
            <a:chOff x="6880923" y="802930"/>
            <a:chExt cx="1249249" cy="135229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255E11-FAD9-4E2C-8EB8-09B2D3528CE5}"/>
                </a:ext>
              </a:extLst>
            </p:cNvPr>
            <p:cNvSpPr/>
            <p:nvPr/>
          </p:nvSpPr>
          <p:spPr>
            <a:xfrm>
              <a:off x="7009432" y="80293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E90365C-3250-4586-8B34-0AC42D0BA011}"/>
                </a:ext>
              </a:extLst>
            </p:cNvPr>
            <p:cNvSpPr/>
            <p:nvPr/>
          </p:nvSpPr>
          <p:spPr>
            <a:xfrm>
              <a:off x="7045675" y="836292"/>
              <a:ext cx="919747" cy="914400"/>
            </a:xfrm>
            <a:prstGeom prst="ellipse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50" t="-9733" r="-52702" b="-15329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761FF0-086F-4056-BECB-C060890E6DCD}"/>
                </a:ext>
              </a:extLst>
            </p:cNvPr>
            <p:cNvSpPr txBox="1"/>
            <p:nvPr/>
          </p:nvSpPr>
          <p:spPr>
            <a:xfrm>
              <a:off x="6880923" y="1816672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29.mimm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4BBD41-47E9-4866-AC1B-52D703434F1C}"/>
              </a:ext>
            </a:extLst>
          </p:cNvPr>
          <p:cNvGrpSpPr/>
          <p:nvPr/>
        </p:nvGrpSpPr>
        <p:grpSpPr>
          <a:xfrm>
            <a:off x="8106723" y="717940"/>
            <a:ext cx="1505840" cy="1322154"/>
            <a:chOff x="8142582" y="798148"/>
            <a:chExt cx="1505840" cy="13221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1F2AA1-9944-42CF-9A14-2E9F673FAC96}"/>
                </a:ext>
              </a:extLst>
            </p:cNvPr>
            <p:cNvSpPr/>
            <p:nvPr/>
          </p:nvSpPr>
          <p:spPr>
            <a:xfrm>
              <a:off x="8381032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C39A39A-441B-413A-8650-197879DF790D}"/>
                </a:ext>
              </a:extLst>
            </p:cNvPr>
            <p:cNvSpPr/>
            <p:nvPr/>
          </p:nvSpPr>
          <p:spPr>
            <a:xfrm>
              <a:off x="8417275" y="831510"/>
              <a:ext cx="919747" cy="914400"/>
            </a:xfrm>
            <a:prstGeom prst="ellipse">
              <a:avLst/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130" t="-13719" r="-42200" b="-1498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A33223-0734-4152-9BED-83EA4BB7FBC0}"/>
                </a:ext>
              </a:extLst>
            </p:cNvPr>
            <p:cNvSpPr txBox="1"/>
            <p:nvPr/>
          </p:nvSpPr>
          <p:spPr>
            <a:xfrm>
              <a:off x="8142582" y="1781748"/>
              <a:ext cx="1505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Jenny.huynh._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872A2A-E699-4E4D-9CF4-EF2639E79E93}"/>
              </a:ext>
            </a:extLst>
          </p:cNvPr>
          <p:cNvGrpSpPr/>
          <p:nvPr/>
        </p:nvGrpSpPr>
        <p:grpSpPr>
          <a:xfrm>
            <a:off x="9393944" y="717939"/>
            <a:ext cx="1665417" cy="1341473"/>
            <a:chOff x="9429803" y="798147"/>
            <a:chExt cx="1665417" cy="13414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1060EC-4D58-411D-8269-36E5001A25A9}"/>
                </a:ext>
              </a:extLst>
            </p:cNvPr>
            <p:cNvGrpSpPr/>
            <p:nvPr/>
          </p:nvGrpSpPr>
          <p:grpSpPr>
            <a:xfrm>
              <a:off x="9752632" y="798147"/>
              <a:ext cx="1048288" cy="1018523"/>
              <a:chOff x="9752632" y="798148"/>
              <a:chExt cx="993422" cy="9855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3D88603-7352-4C26-882F-FE8896670743}"/>
                  </a:ext>
                </a:extLst>
              </p:cNvPr>
              <p:cNvSpPr/>
              <p:nvPr/>
            </p:nvSpPr>
            <p:spPr>
              <a:xfrm>
                <a:off x="9752632" y="798148"/>
                <a:ext cx="993422" cy="985520"/>
              </a:xfrm>
              <a:prstGeom prst="ellipse">
                <a:avLst/>
              </a:prstGeom>
              <a:blipFill dpi="0"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C43ECA1-E529-449E-9C10-1035470814A4}"/>
                  </a:ext>
                </a:extLst>
              </p:cNvPr>
              <p:cNvSpPr/>
              <p:nvPr/>
            </p:nvSpPr>
            <p:spPr>
              <a:xfrm>
                <a:off x="9788875" y="831510"/>
                <a:ext cx="919747" cy="914400"/>
              </a:xfrm>
              <a:prstGeom prst="ellipse">
                <a:avLst/>
              </a:prstGeom>
              <a:blipFill dpi="0" rotWithShape="1"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7058" t="-19899" r="-50320" b="-15272"/>
                </a:stretch>
              </a:blip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7BD163-3267-45F8-B357-00A1BAC6D91A}"/>
                </a:ext>
              </a:extLst>
            </p:cNvPr>
            <p:cNvSpPr txBox="1"/>
            <p:nvPr/>
          </p:nvSpPr>
          <p:spPr>
            <a:xfrm>
              <a:off x="9429803" y="1801066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dmm1025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1DCA76-CDEE-4F50-B01A-E8D92C51968A}"/>
              </a:ext>
            </a:extLst>
          </p:cNvPr>
          <p:cNvGrpSpPr/>
          <p:nvPr/>
        </p:nvGrpSpPr>
        <p:grpSpPr>
          <a:xfrm>
            <a:off x="10675148" y="702978"/>
            <a:ext cx="1665417" cy="1309635"/>
            <a:chOff x="10665998" y="814596"/>
            <a:chExt cx="1665417" cy="130963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9BC98B-5082-4D7F-996A-ECA02D4A0F4C}"/>
                </a:ext>
              </a:extLst>
            </p:cNvPr>
            <p:cNvSpPr/>
            <p:nvPr/>
          </p:nvSpPr>
          <p:spPr>
            <a:xfrm>
              <a:off x="11041016" y="814596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AF77D2-500E-49B1-944B-F304BA472BD8}"/>
                </a:ext>
              </a:extLst>
            </p:cNvPr>
            <p:cNvSpPr/>
            <p:nvPr/>
          </p:nvSpPr>
          <p:spPr>
            <a:xfrm>
              <a:off x="11083640" y="850454"/>
              <a:ext cx="914611" cy="914400"/>
            </a:xfrm>
            <a:prstGeom prst="ellipse">
              <a:avLst/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998" t="-5385" r="-27916" b="-10997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EBEB1A2-FD6B-4E6F-A94A-3BAC91CD53E4}"/>
                </a:ext>
              </a:extLst>
            </p:cNvPr>
            <p:cNvSpPr txBox="1"/>
            <p:nvPr/>
          </p:nvSpPr>
          <p:spPr>
            <a:xfrm>
              <a:off x="10665998" y="1785677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__.baongoc…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Rectangle 1">
            <a:extLst>
              <a:ext uri="{FF2B5EF4-FFF2-40B4-BE49-F238E27FC236}">
                <a16:creationId xmlns:a16="http://schemas.microsoft.com/office/drawing/2014/main" id="{0415C5BC-902B-4A03-BEFB-0AD41F724A0A}"/>
              </a:ext>
            </a:extLst>
          </p:cNvPr>
          <p:cNvSpPr/>
          <p:nvPr/>
        </p:nvSpPr>
        <p:spPr>
          <a:xfrm>
            <a:off x="-11692" y="0"/>
            <a:ext cx="122456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9" name="Group 78">
            <a:extLst>
              <a:ext uri="{FF2B5EF4-FFF2-40B4-BE49-F238E27FC236}">
                <a16:creationId xmlns:a16="http://schemas.microsoft.com/office/drawing/2014/main" id="{229A39E2-2D33-4D90-AF26-E2C8E484067B}"/>
              </a:ext>
            </a:extLst>
          </p:cNvPr>
          <p:cNvGrpSpPr/>
          <p:nvPr/>
        </p:nvGrpSpPr>
        <p:grpSpPr>
          <a:xfrm>
            <a:off x="1222894" y="683471"/>
            <a:ext cx="9750973" cy="5523991"/>
            <a:chOff x="1222894" y="683471"/>
            <a:chExt cx="9750973" cy="5523991"/>
          </a:xfrm>
        </p:grpSpPr>
        <p:sp>
          <p:nvSpPr>
            <p:cNvPr id="90" name="Rectangle 18">
              <a:extLst>
                <a:ext uri="{FF2B5EF4-FFF2-40B4-BE49-F238E27FC236}">
                  <a16:creationId xmlns:a16="http://schemas.microsoft.com/office/drawing/2014/main" id="{4FB5E10B-4B65-4B04-9EC2-8B127066A5B7}"/>
                </a:ext>
              </a:extLst>
            </p:cNvPr>
            <p:cNvSpPr/>
            <p:nvPr/>
          </p:nvSpPr>
          <p:spPr>
            <a:xfrm>
              <a:off x="1223060" y="683471"/>
              <a:ext cx="9750807" cy="55239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862D0813-D99A-451E-90AA-6996086B4CF7}"/>
                </a:ext>
              </a:extLst>
            </p:cNvPr>
            <p:cNvSpPr/>
            <p:nvPr/>
          </p:nvSpPr>
          <p:spPr>
            <a:xfrm>
              <a:off x="1222894" y="683471"/>
              <a:ext cx="5267016" cy="5523991"/>
            </a:xfrm>
            <a:prstGeom prst="rect">
              <a:avLst/>
            </a:pr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92" name="Group 64">
              <a:extLst>
                <a:ext uri="{FF2B5EF4-FFF2-40B4-BE49-F238E27FC236}">
                  <a16:creationId xmlns:a16="http://schemas.microsoft.com/office/drawing/2014/main" id="{47029039-40E3-48F6-B6D9-4CA52E82F62D}"/>
                </a:ext>
              </a:extLst>
            </p:cNvPr>
            <p:cNvGrpSpPr/>
            <p:nvPr/>
          </p:nvGrpSpPr>
          <p:grpSpPr>
            <a:xfrm>
              <a:off x="6661533" y="734614"/>
              <a:ext cx="2288737" cy="441013"/>
              <a:chOff x="6728229" y="2194564"/>
              <a:chExt cx="2288737" cy="441013"/>
            </a:xfrm>
          </p:grpSpPr>
          <p:sp>
            <p:nvSpPr>
              <p:cNvPr id="107" name="Oval 65">
                <a:extLst>
                  <a:ext uri="{FF2B5EF4-FFF2-40B4-BE49-F238E27FC236}">
                    <a16:creationId xmlns:a16="http://schemas.microsoft.com/office/drawing/2014/main" id="{CBBB0E9B-6B15-4963-864A-166518417914}"/>
                  </a:ext>
                </a:extLst>
              </p:cNvPr>
              <p:cNvSpPr/>
              <p:nvPr/>
            </p:nvSpPr>
            <p:spPr>
              <a:xfrm>
                <a:off x="6728229" y="2194564"/>
                <a:ext cx="441314" cy="441013"/>
              </a:xfrm>
              <a:prstGeom prst="ellipse">
                <a:avLst/>
              </a:prstGeom>
              <a:blipFill dpi="0"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8" name="TextBox 66">
                <a:extLst>
                  <a:ext uri="{FF2B5EF4-FFF2-40B4-BE49-F238E27FC236}">
                    <a16:creationId xmlns:a16="http://schemas.microsoft.com/office/drawing/2014/main" id="{D78350E4-A8B6-4B21-914A-B5CBB5BA9CC9}"/>
                  </a:ext>
                </a:extLst>
              </p:cNvPr>
              <p:cNvSpPr txBox="1"/>
              <p:nvPr/>
            </p:nvSpPr>
            <p:spPr>
              <a:xfrm>
                <a:off x="7112528" y="2231227"/>
                <a:ext cx="1904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Franca DEMO Book" panose="02010003040000000000" pitchFamily="2" charset="0"/>
                  </a:rPr>
                  <a:t>Group Name</a:t>
                </a:r>
                <a:endParaRPr lang="vi-VN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3" name="Picture 67">
              <a:extLst>
                <a:ext uri="{FF2B5EF4-FFF2-40B4-BE49-F238E27FC236}">
                  <a16:creationId xmlns:a16="http://schemas.microsoft.com/office/drawing/2014/main" id="{51D0286C-EE05-4D73-BD4D-BBCB7ED6F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46074" b="55160" l="78244" r="83546">
                          <a14:foregroundMark x1="80521" y1="50278" x2="80689" y2="50926"/>
                          <a14:backgroundMark x1="81094" y1="50926" x2="81094" y2="50926"/>
                          <a14:backgroundMark x1="80417" y1="51204" x2="80417" y2="51204"/>
                          <a14:backgroundMark x1="80729" y1="50926" x2="80729" y2="50926"/>
                        </a14:backgroundRemoval>
                      </a14:imgEffect>
                    </a14:imgLayer>
                  </a14:imgProps>
                </a:ext>
              </a:extLst>
            </a:blip>
            <a:srcRect l="77581" t="44938" r="15791" b="43704"/>
            <a:stretch/>
          </p:blipFill>
          <p:spPr>
            <a:xfrm>
              <a:off x="8609688" y="825774"/>
              <a:ext cx="304786" cy="293789"/>
            </a:xfrm>
            <a:prstGeom prst="rect">
              <a:avLst/>
            </a:prstGeom>
          </p:spPr>
        </p:pic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47751F3A-3AFB-40A4-8E38-42CC5E738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170" b="65333" l="1126" r="101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50" r="88744" b="34147"/>
            <a:stretch/>
          </p:blipFill>
          <p:spPr bwMode="auto">
            <a:xfrm>
              <a:off x="6460345" y="4622688"/>
              <a:ext cx="639216" cy="52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71">
              <a:extLst>
                <a:ext uri="{FF2B5EF4-FFF2-40B4-BE49-F238E27FC236}">
                  <a16:creationId xmlns:a16="http://schemas.microsoft.com/office/drawing/2014/main" id="{0D215CB1-C688-49D1-A8B2-C75AD567C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535" b="64994" l="12519" r="19907"/>
                      </a14:imgEffect>
                    </a14:imgLayer>
                  </a14:imgProps>
                </a:ext>
              </a:extLst>
            </a:blip>
            <a:srcRect l="11596" t="61103" r="79169" b="34574"/>
            <a:stretch/>
          </p:blipFill>
          <p:spPr>
            <a:xfrm>
              <a:off x="7033368" y="4664376"/>
              <a:ext cx="521574" cy="434125"/>
            </a:xfrm>
            <a:prstGeom prst="rect">
              <a:avLst/>
            </a:prstGeom>
          </p:spPr>
        </p:pic>
        <p:pic>
          <p:nvPicPr>
            <p:cNvPr id="96" name="Picture 72">
              <a:extLst>
                <a:ext uri="{FF2B5EF4-FFF2-40B4-BE49-F238E27FC236}">
                  <a16:creationId xmlns:a16="http://schemas.microsoft.com/office/drawing/2014/main" id="{14BE6A66-E733-4F6C-A642-CEF77F60B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0903" b="65261" l="22601" r="29738"/>
                      </a14:imgEffect>
                    </a14:imgLayer>
                  </a14:imgProps>
                </a:ext>
              </a:extLst>
            </a:blip>
            <a:srcRect l="21709" t="60358" r="69370" b="34194"/>
            <a:stretch/>
          </p:blipFill>
          <p:spPr>
            <a:xfrm>
              <a:off x="7554942" y="4594026"/>
              <a:ext cx="521574" cy="566279"/>
            </a:xfrm>
            <a:prstGeom prst="rect">
              <a:avLst/>
            </a:prstGeom>
          </p:spPr>
        </p:pic>
        <p:pic>
          <p:nvPicPr>
            <p:cNvPr id="97" name="Picture 73">
              <a:extLst>
                <a:ext uri="{FF2B5EF4-FFF2-40B4-BE49-F238E27FC236}">
                  <a16:creationId xmlns:a16="http://schemas.microsoft.com/office/drawing/2014/main" id="{6C7D663B-67BD-4D3D-AC6E-6609E9D3E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296" b="65362" l="89638" r="98849"/>
                      </a14:imgEffect>
                    </a14:imgLayer>
                  </a14:imgProps>
                </a:ext>
              </a:extLst>
            </a:blip>
            <a:srcRect l="88487" t="60788" b="34130"/>
            <a:stretch/>
          </p:blipFill>
          <p:spPr>
            <a:xfrm>
              <a:off x="10255333" y="4652564"/>
              <a:ext cx="619999" cy="486515"/>
            </a:xfrm>
            <a:prstGeom prst="rect">
              <a:avLst/>
            </a:prstGeom>
          </p:spPr>
        </p:pic>
        <p:pic>
          <p:nvPicPr>
            <p:cNvPr id="98" name="Picture 74">
              <a:extLst>
                <a:ext uri="{FF2B5EF4-FFF2-40B4-BE49-F238E27FC236}">
                  <a16:creationId xmlns:a16="http://schemas.microsoft.com/office/drawing/2014/main" id="{7E1D058E-1223-4EDE-9737-E9DDC3203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3936" t="78708" r="18781" b="1"/>
            <a:stretch/>
          </p:blipFill>
          <p:spPr>
            <a:xfrm>
              <a:off x="10253824" y="791047"/>
              <a:ext cx="639217" cy="365039"/>
            </a:xfrm>
            <a:prstGeom prst="rect">
              <a:avLst/>
            </a:prstGeom>
          </p:spPr>
        </p:pic>
        <p:sp>
          <p:nvSpPr>
            <p:cNvPr id="99" name="TextBox 37">
              <a:extLst>
                <a:ext uri="{FF2B5EF4-FFF2-40B4-BE49-F238E27FC236}">
                  <a16:creationId xmlns:a16="http://schemas.microsoft.com/office/drawing/2014/main" id="{FF701D01-6107-43D3-BAE3-B42C16007EA7}"/>
                </a:ext>
              </a:extLst>
            </p:cNvPr>
            <p:cNvSpPr txBox="1"/>
            <p:nvPr/>
          </p:nvSpPr>
          <p:spPr>
            <a:xfrm>
              <a:off x="6992481" y="5766104"/>
              <a:ext cx="18825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Thêm bình luận…</a:t>
              </a:r>
              <a:endParaRPr lang="vi-VN" sz="160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Picture 43">
              <a:extLst>
                <a:ext uri="{FF2B5EF4-FFF2-40B4-BE49-F238E27FC236}">
                  <a16:creationId xmlns:a16="http://schemas.microsoft.com/office/drawing/2014/main" id="{BD33101D-FF1C-4758-800F-F541AA2F2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75730" b="81577" l="52315" r="55414">
                          <a14:foregroundMark x1="53802" y1="81389" x2="53802" y2="81389"/>
                          <a14:foregroundMark x1="53958" y1="80185" x2="53958" y2="80185"/>
                          <a14:foregroundMark x1="54375" y1="78981" x2="54375" y2="78981"/>
                          <a14:foregroundMark x1="53281" y1="78889" x2="53281" y2="78889"/>
                        </a14:backgroundRemoval>
                      </a14:imgEffect>
                    </a14:imgLayer>
                  </a14:imgProps>
                </a:ext>
              </a:extLst>
            </a:blip>
            <a:srcRect l="51928" t="74999" r="44199" b="17692"/>
            <a:stretch/>
          </p:blipFill>
          <p:spPr>
            <a:xfrm>
              <a:off x="6603022" y="5667230"/>
              <a:ext cx="472222" cy="501253"/>
            </a:xfrm>
            <a:prstGeom prst="rect">
              <a:avLst/>
            </a:prstGeom>
          </p:spPr>
        </p:pic>
        <p:sp>
          <p:nvSpPr>
            <p:cNvPr id="101" name="TextBox 75">
              <a:extLst>
                <a:ext uri="{FF2B5EF4-FFF2-40B4-BE49-F238E27FC236}">
                  <a16:creationId xmlns:a16="http://schemas.microsoft.com/office/drawing/2014/main" id="{18ADEFEE-6DB2-4CCA-9826-7815C344D433}"/>
                </a:ext>
              </a:extLst>
            </p:cNvPr>
            <p:cNvSpPr txBox="1"/>
            <p:nvPr/>
          </p:nvSpPr>
          <p:spPr>
            <a:xfrm>
              <a:off x="10041783" y="5680632"/>
              <a:ext cx="779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>
                  <a:solidFill>
                    <a:srgbClr val="3796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Đăng</a:t>
              </a:r>
              <a:endParaRPr lang="vi-VN" sz="1600">
                <a:solidFill>
                  <a:srgbClr val="3796E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TextBox 76">
              <a:extLst>
                <a:ext uri="{FF2B5EF4-FFF2-40B4-BE49-F238E27FC236}">
                  <a16:creationId xmlns:a16="http://schemas.microsoft.com/office/drawing/2014/main" id="{0009F7AD-D86B-42A0-A161-DE01EA404A10}"/>
                </a:ext>
              </a:extLst>
            </p:cNvPr>
            <p:cNvSpPr txBox="1"/>
            <p:nvPr/>
          </p:nvSpPr>
          <p:spPr>
            <a:xfrm>
              <a:off x="6575701" y="5103927"/>
              <a:ext cx="2243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100.000 lượt thích</a:t>
              </a:r>
              <a:endParaRPr lang="vi-V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80">
              <a:extLst>
                <a:ext uri="{FF2B5EF4-FFF2-40B4-BE49-F238E27FC236}">
                  <a16:creationId xmlns:a16="http://schemas.microsoft.com/office/drawing/2014/main" id="{9165A4DF-5592-44AC-8297-4C8417E0209D}"/>
                </a:ext>
              </a:extLst>
            </p:cNvPr>
            <p:cNvSpPr txBox="1"/>
            <p:nvPr/>
          </p:nvSpPr>
          <p:spPr>
            <a:xfrm>
              <a:off x="2431913" y="1113180"/>
              <a:ext cx="2743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Brody" pitchFamily="2" charset="0"/>
                </a:rPr>
                <a:t>Group Name</a:t>
              </a:r>
              <a:endParaRPr lang="vi-VN" sz="4000">
                <a:solidFill>
                  <a:schemeClr val="bg1"/>
                </a:solidFill>
              </a:endParaRPr>
            </a:p>
          </p:txBody>
        </p:sp>
      </p:grpSp>
      <p:sp>
        <p:nvSpPr>
          <p:cNvPr id="109" name="TextBox 1">
            <a:extLst>
              <a:ext uri="{FF2B5EF4-FFF2-40B4-BE49-F238E27FC236}">
                <a16:creationId xmlns:a16="http://schemas.microsoft.com/office/drawing/2014/main" id="{0ED716E0-4A86-4B04-9C5E-7DFE2B400477}"/>
              </a:ext>
            </a:extLst>
          </p:cNvPr>
          <p:cNvSpPr txBox="1"/>
          <p:nvPr/>
        </p:nvSpPr>
        <p:spPr>
          <a:xfrm>
            <a:off x="6633017" y="1349856"/>
            <a:ext cx="300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3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5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4E609D-3AA6-4B0A-83E1-E74FDFA0118A}"/>
              </a:ext>
            </a:extLst>
          </p:cNvPr>
          <p:cNvSpPr/>
          <p:nvPr/>
        </p:nvSpPr>
        <p:spPr>
          <a:xfrm>
            <a:off x="-11692" y="-25155"/>
            <a:ext cx="12245660" cy="6897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F9B7-6E4A-4FD9-BE24-B461C1143CBE}"/>
              </a:ext>
            </a:extLst>
          </p:cNvPr>
          <p:cNvSpPr txBox="1"/>
          <p:nvPr/>
        </p:nvSpPr>
        <p:spPr>
          <a:xfrm>
            <a:off x="68428" y="3940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Brody" pitchFamily="2" charset="0"/>
              </a:rPr>
              <a:t>Group Name</a:t>
            </a:r>
            <a:endParaRPr lang="vi-VN" sz="4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4F211-6CEA-4274-9AF3-EEC8205A1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1" b="8197" l="88164" r="98631">
                        <a14:foregroundMark x1="94928" y1="3261" x2="94928" y2="3261"/>
                      </a14:backgroundRemoval>
                    </a14:imgEffect>
                  </a14:imgLayer>
                </a14:imgProps>
              </a:ext>
            </a:extLst>
          </a:blip>
          <a:srcRect l="86920" t="2701" b="92058"/>
          <a:stretch/>
        </p:blipFill>
        <p:spPr>
          <a:xfrm>
            <a:off x="8650612" y="6215276"/>
            <a:ext cx="808089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A0881-6E2F-4522-B9CF-69056A4196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9" b="7939" l="74990" r="86039"/>
                    </a14:imgEffect>
                  </a14:imgLayer>
                </a14:imgProps>
              </a:ext>
            </a:extLst>
          </a:blip>
          <a:srcRect l="76146" t="3338" r="14810" b="91550"/>
          <a:stretch/>
        </p:blipFill>
        <p:spPr>
          <a:xfrm>
            <a:off x="6344863" y="6232017"/>
            <a:ext cx="572782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AC0870-0E67-46B5-A68E-4D7FDC58F4F8}"/>
              </a:ext>
            </a:extLst>
          </p:cNvPr>
          <p:cNvCxnSpPr>
            <a:cxnSpLocks/>
          </p:cNvCxnSpPr>
          <p:nvPr/>
        </p:nvCxnSpPr>
        <p:spPr>
          <a:xfrm>
            <a:off x="37948" y="2099049"/>
            <a:ext cx="1219200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4DCD6-6CC7-4573-992A-7A1D851ED249}"/>
              </a:ext>
            </a:extLst>
          </p:cNvPr>
          <p:cNvSpPr/>
          <p:nvPr/>
        </p:nvSpPr>
        <p:spPr>
          <a:xfrm>
            <a:off x="281577" y="2194564"/>
            <a:ext cx="6322423" cy="395804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78E4745-61F5-4A07-BA4A-0F250C4181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15" b="99391" l="1691" r="15219"/>
                    </a14:imgEffect>
                  </a14:imgLayer>
                </a14:imgProps>
              </a:ext>
            </a:extLst>
          </a:blip>
          <a:srcRect l="5526" t="93905" r="84807"/>
          <a:stretch/>
        </p:blipFill>
        <p:spPr>
          <a:xfrm>
            <a:off x="299303" y="6215276"/>
            <a:ext cx="538230" cy="6033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638F85-4DDC-4CF9-8373-426BBBB758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18" b="99210" l="24579" r="36111"/>
                    </a14:imgEffect>
                  </a14:imgLayer>
                </a14:imgProps>
              </a:ext>
            </a:extLst>
          </a:blip>
          <a:srcRect l="23138" t="93481" r="62448" b="153"/>
          <a:stretch/>
        </p:blipFill>
        <p:spPr>
          <a:xfrm>
            <a:off x="2019148" y="6199950"/>
            <a:ext cx="808089" cy="6344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34D920-66A7-48D0-A84D-3D9066DB1B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26" b="99436" l="44879" r="53474">
                        <a14:foregroundMark x1="50242" y1="96920" x2="50242" y2="96920"/>
                      </a14:backgroundRemoval>
                    </a14:imgEffect>
                  </a14:imgLayer>
                </a14:imgProps>
              </a:ext>
            </a:extLst>
          </a:blip>
          <a:srcRect l="45941" t="94362" r="45452" b="1224"/>
          <a:stretch/>
        </p:blipFill>
        <p:spPr>
          <a:xfrm>
            <a:off x="4234950" y="6244209"/>
            <a:ext cx="572782" cy="522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96E9FC-6F90-4EAF-A064-34F2FDA0D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170" b="65333" l="1126" r="10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650" r="88744" b="34147"/>
          <a:stretch/>
        </p:blipFill>
        <p:spPr bwMode="auto">
          <a:xfrm>
            <a:off x="6574289" y="2659947"/>
            <a:ext cx="639216" cy="5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B1EC98-2A2B-48EE-90CF-5B5B4F1C6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535" b="64994" l="12519" r="19907"/>
                    </a14:imgEffect>
                  </a14:imgLayer>
                </a14:imgProps>
              </a:ext>
            </a:extLst>
          </a:blip>
          <a:srcRect l="11596" t="61103" r="79169" b="34574"/>
          <a:stretch/>
        </p:blipFill>
        <p:spPr>
          <a:xfrm>
            <a:off x="7190590" y="2684566"/>
            <a:ext cx="521574" cy="4341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344474B-FA07-46D3-9674-85A344D2BE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903" b="65261" l="22601" r="29738"/>
                    </a14:imgEffect>
                  </a14:imgLayer>
                </a14:imgProps>
              </a:ext>
            </a:extLst>
          </a:blip>
          <a:srcRect l="21709" t="60358" r="69370" b="34194"/>
          <a:stretch/>
        </p:blipFill>
        <p:spPr>
          <a:xfrm>
            <a:off x="7724275" y="2618970"/>
            <a:ext cx="521574" cy="56627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B7868C-FB5B-4490-A122-7FC5CFA9D9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296" b="65362" l="89638" r="98849"/>
                    </a14:imgEffect>
                  </a14:imgLayer>
                </a14:imgProps>
              </a:ext>
            </a:extLst>
          </a:blip>
          <a:srcRect l="88487" t="60788" b="34130"/>
          <a:stretch/>
        </p:blipFill>
        <p:spPr>
          <a:xfrm>
            <a:off x="11605609" y="2619421"/>
            <a:ext cx="619999" cy="48651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89EB1-DF7C-446E-BFF5-B64026AA3651}"/>
              </a:ext>
            </a:extLst>
          </p:cNvPr>
          <p:cNvGrpSpPr/>
          <p:nvPr/>
        </p:nvGrpSpPr>
        <p:grpSpPr>
          <a:xfrm>
            <a:off x="6728229" y="2194564"/>
            <a:ext cx="2222041" cy="441013"/>
            <a:chOff x="6728229" y="2194564"/>
            <a:chExt cx="2222041" cy="4410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ADC1EF-5F27-4996-A9CD-73D99E3E2AC8}"/>
                </a:ext>
              </a:extLst>
            </p:cNvPr>
            <p:cNvSpPr/>
            <p:nvPr/>
          </p:nvSpPr>
          <p:spPr>
            <a:xfrm>
              <a:off x="6728229" y="2194564"/>
              <a:ext cx="441314" cy="441013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A85288-8304-4EFE-A576-3F98FB50958A}"/>
                </a:ext>
              </a:extLst>
            </p:cNvPr>
            <p:cNvSpPr txBox="1"/>
            <p:nvPr/>
          </p:nvSpPr>
          <p:spPr>
            <a:xfrm>
              <a:off x="7112528" y="2231227"/>
              <a:ext cx="1837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Franca DEMO Book" panose="02010003040000000000" pitchFamily="2" charset="0"/>
                </a:rPr>
                <a:t>Group Name</a:t>
              </a:r>
              <a:endParaRPr lang="vi-VN">
                <a:solidFill>
                  <a:schemeClr val="bg1"/>
                </a:solidFill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C16D157-EB9B-4E04-BCFE-695BBC43D52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936" t="78708" r="18781" b="1"/>
          <a:stretch/>
        </p:blipFill>
        <p:spPr>
          <a:xfrm>
            <a:off x="11518650" y="2270538"/>
            <a:ext cx="639217" cy="3650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7F39B6E-9856-4717-90C7-7C6E1C80E993}"/>
              </a:ext>
            </a:extLst>
          </p:cNvPr>
          <p:cNvSpPr txBox="1"/>
          <p:nvPr/>
        </p:nvSpPr>
        <p:spPr>
          <a:xfrm>
            <a:off x="6706437" y="3089931"/>
            <a:ext cx="22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100.000 lượt thích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F80794-96C0-415D-89C3-B2C0501A588D}"/>
              </a:ext>
            </a:extLst>
          </p:cNvPr>
          <p:cNvSpPr txBox="1"/>
          <p:nvPr/>
        </p:nvSpPr>
        <p:spPr>
          <a:xfrm>
            <a:off x="6728228" y="3399524"/>
            <a:ext cx="18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Franca DEMO Book" panose="02010003040000000000" pitchFamily="2" charset="0"/>
              </a:rPr>
              <a:t>Group Name</a:t>
            </a:r>
            <a:endParaRPr lang="vi-VN" sz="20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E57563-44F5-476B-A8EE-4EBDC9A88A9A}"/>
              </a:ext>
            </a:extLst>
          </p:cNvPr>
          <p:cNvSpPr txBox="1"/>
          <p:nvPr/>
        </p:nvSpPr>
        <p:spPr>
          <a:xfrm>
            <a:off x="8364042" y="3414913"/>
            <a:ext cx="33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2F177EAD-E89B-4DBE-8900-ECF5DC7AD0B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350" t="-373" r="26619" b="44019"/>
          <a:stretch/>
        </p:blipFill>
        <p:spPr>
          <a:xfrm>
            <a:off x="10856259" y="64132"/>
            <a:ext cx="551324" cy="608829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9F7C044A-57D2-492C-8EB3-A9C621FBB64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023" b="8497" l="89179" r="98798">
                        <a14:foregroundMark x1="92593" y1="6114" x2="92593" y2="6114"/>
                        <a14:foregroundMark x1="94042" y1="7156" x2="94042" y2="7156"/>
                      </a14:backgroundRemoval>
                    </a14:imgEffect>
                  </a14:imgLayer>
                </a14:imgProps>
              </a:ext>
            </a:extLst>
          </a:blip>
          <a:srcRect l="87977" t="3464" b="90944"/>
          <a:stretch/>
        </p:blipFill>
        <p:spPr>
          <a:xfrm>
            <a:off x="11407584" y="71461"/>
            <a:ext cx="826384" cy="68330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0074B8CB-6EB9-4F3F-A694-A110B772CFB0}"/>
              </a:ext>
            </a:extLst>
          </p:cNvPr>
          <p:cNvSpPr txBox="1"/>
          <p:nvPr/>
        </p:nvSpPr>
        <p:spPr>
          <a:xfrm>
            <a:off x="6736900" y="3762686"/>
            <a:ext cx="162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8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4 nội dung</a:t>
            </a:r>
            <a:endParaRPr lang="vi-VN">
              <a:solidFill>
                <a:srgbClr val="8F8F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2FE46-FF7A-486B-8476-EF73C2399440}"/>
              </a:ext>
            </a:extLst>
          </p:cNvPr>
          <p:cNvGrpSpPr/>
          <p:nvPr/>
        </p:nvGrpSpPr>
        <p:grpSpPr>
          <a:xfrm>
            <a:off x="6765659" y="4100643"/>
            <a:ext cx="2628285" cy="400110"/>
            <a:chOff x="6765659" y="4100643"/>
            <a:chExt cx="262828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ACA1F8-CC96-40AE-B34A-C5E945EFB6CE}"/>
                </a:ext>
              </a:extLst>
            </p:cNvPr>
            <p:cNvSpPr txBox="1"/>
            <p:nvPr/>
          </p:nvSpPr>
          <p:spPr>
            <a:xfrm>
              <a:off x="6765659" y="4100643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1A6F20-80F5-4982-BF58-8CB0111BCECB}"/>
                </a:ext>
              </a:extLst>
            </p:cNvPr>
            <p:cNvSpPr txBox="1"/>
            <p:nvPr/>
          </p:nvSpPr>
          <p:spPr>
            <a:xfrm>
              <a:off x="7907358" y="4123271"/>
              <a:ext cx="148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6964-7F3E-4F80-B13B-D71D75892C7E}"/>
              </a:ext>
            </a:extLst>
          </p:cNvPr>
          <p:cNvGrpSpPr/>
          <p:nvPr/>
        </p:nvGrpSpPr>
        <p:grpSpPr>
          <a:xfrm>
            <a:off x="6765659" y="4535521"/>
            <a:ext cx="2846904" cy="407103"/>
            <a:chOff x="6765659" y="4535521"/>
            <a:chExt cx="2846904" cy="40710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FDBDE5A-ADC6-406A-86AC-FEC90FAC0476}"/>
                </a:ext>
              </a:extLst>
            </p:cNvPr>
            <p:cNvSpPr txBox="1"/>
            <p:nvPr/>
          </p:nvSpPr>
          <p:spPr>
            <a:xfrm>
              <a:off x="6765659" y="4535521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6CF0E7-D871-4137-9AF4-F0E436E65948}"/>
                </a:ext>
              </a:extLst>
            </p:cNvPr>
            <p:cNvSpPr txBox="1"/>
            <p:nvPr/>
          </p:nvSpPr>
          <p:spPr>
            <a:xfrm>
              <a:off x="7903787" y="4573292"/>
              <a:ext cx="170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201EA0-DEEC-4BF1-A91C-CC18DAFC9780}"/>
              </a:ext>
            </a:extLst>
          </p:cNvPr>
          <p:cNvGrpSpPr/>
          <p:nvPr/>
        </p:nvGrpSpPr>
        <p:grpSpPr>
          <a:xfrm>
            <a:off x="6765659" y="4981962"/>
            <a:ext cx="2777175" cy="400110"/>
            <a:chOff x="6765659" y="4981962"/>
            <a:chExt cx="2777175" cy="40011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218E3B-B511-486D-9836-04541D5DCA29}"/>
                </a:ext>
              </a:extLst>
            </p:cNvPr>
            <p:cNvSpPr txBox="1"/>
            <p:nvPr/>
          </p:nvSpPr>
          <p:spPr>
            <a:xfrm>
              <a:off x="6765659" y="4981962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78FD7F-1670-4740-96D5-A5B8F8AD1B9E}"/>
                </a:ext>
              </a:extLst>
            </p:cNvPr>
            <p:cNvSpPr txBox="1"/>
            <p:nvPr/>
          </p:nvSpPr>
          <p:spPr>
            <a:xfrm>
              <a:off x="7903786" y="4991271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D0E375-EBF2-4F0E-81BB-2FAA8282B38E}"/>
              </a:ext>
            </a:extLst>
          </p:cNvPr>
          <p:cNvGrpSpPr/>
          <p:nvPr/>
        </p:nvGrpSpPr>
        <p:grpSpPr>
          <a:xfrm>
            <a:off x="6772278" y="5454568"/>
            <a:ext cx="2770556" cy="401078"/>
            <a:chOff x="6772278" y="5454568"/>
            <a:chExt cx="2770556" cy="40107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5510529-DFBF-499B-A9B7-2C9AE79E996D}"/>
                </a:ext>
              </a:extLst>
            </p:cNvPr>
            <p:cNvSpPr txBox="1"/>
            <p:nvPr/>
          </p:nvSpPr>
          <p:spPr>
            <a:xfrm>
              <a:off x="6772278" y="5455536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40F2B4-1A94-4805-A2C9-311DAD1D7D46}"/>
                </a:ext>
              </a:extLst>
            </p:cNvPr>
            <p:cNvSpPr txBox="1"/>
            <p:nvPr/>
          </p:nvSpPr>
          <p:spPr>
            <a:xfrm>
              <a:off x="7903786" y="5454568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0910498-4FE1-4598-9FFB-51661001B2EA}"/>
              </a:ext>
            </a:extLst>
          </p:cNvPr>
          <p:cNvSpPr/>
          <p:nvPr/>
        </p:nvSpPr>
        <p:spPr>
          <a:xfrm>
            <a:off x="-11692" y="2194564"/>
            <a:ext cx="310995" cy="3967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5A0931-57A7-4DE8-A4A6-7E9744B1EBB6}"/>
              </a:ext>
            </a:extLst>
          </p:cNvPr>
          <p:cNvGrpSpPr/>
          <p:nvPr/>
        </p:nvGrpSpPr>
        <p:grpSpPr>
          <a:xfrm>
            <a:off x="-185400" y="723645"/>
            <a:ext cx="1534226" cy="1319082"/>
            <a:chOff x="-149541" y="803853"/>
            <a:chExt cx="1534226" cy="13190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675FBC-BD5B-4BDE-87A5-F0382834698F}"/>
                </a:ext>
              </a:extLst>
            </p:cNvPr>
            <p:cNvSpPr/>
            <p:nvPr/>
          </p:nvSpPr>
          <p:spPr>
            <a:xfrm>
              <a:off x="151432" y="803853"/>
              <a:ext cx="993422" cy="985520"/>
            </a:xfrm>
            <a:prstGeom prst="ellipse">
              <a:avLst/>
            </a:prstGeom>
            <a:noFill/>
            <a:ln w="19050">
              <a:solidFill>
                <a:srgbClr val="57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3E432E-A94B-4A6B-814C-15B9871EEBD8}"/>
                </a:ext>
              </a:extLst>
            </p:cNvPr>
            <p:cNvSpPr/>
            <p:nvPr/>
          </p:nvSpPr>
          <p:spPr>
            <a:xfrm>
              <a:off x="211031" y="857044"/>
              <a:ext cx="874058" cy="869575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FCD545-B3A1-4E40-9746-ACE91730288A}"/>
                </a:ext>
              </a:extLst>
            </p:cNvPr>
            <p:cNvSpPr txBox="1"/>
            <p:nvPr/>
          </p:nvSpPr>
          <p:spPr>
            <a:xfrm>
              <a:off x="-149541" y="178438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5757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Tin của bạn</a:t>
              </a:r>
              <a:endParaRPr lang="vi-VN" sz="1600">
                <a:solidFill>
                  <a:srgbClr val="5757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8664E12-25BF-44FB-9C3A-1A9A74BFB944}"/>
              </a:ext>
            </a:extLst>
          </p:cNvPr>
          <p:cNvGrpSpPr/>
          <p:nvPr/>
        </p:nvGrpSpPr>
        <p:grpSpPr>
          <a:xfrm>
            <a:off x="1205792" y="723972"/>
            <a:ext cx="1534226" cy="1323125"/>
            <a:chOff x="1241651" y="804180"/>
            <a:chExt cx="1534226" cy="13231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E41E6-9299-4FB0-9B5C-72084730EED5}"/>
                </a:ext>
              </a:extLst>
            </p:cNvPr>
            <p:cNvSpPr/>
            <p:nvPr/>
          </p:nvSpPr>
          <p:spPr>
            <a:xfrm>
              <a:off x="1523032" y="80418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D40FEC-9537-4B20-BC8A-FF03582B2E8A}"/>
                </a:ext>
              </a:extLst>
            </p:cNvPr>
            <p:cNvSpPr/>
            <p:nvPr/>
          </p:nvSpPr>
          <p:spPr>
            <a:xfrm>
              <a:off x="1559275" y="837542"/>
              <a:ext cx="919747" cy="914400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87" t="-9870" r="-14187" b="-1920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1DDE8B-F856-4118-86B2-76595559E240}"/>
                </a:ext>
              </a:extLst>
            </p:cNvPr>
            <p:cNvSpPr txBox="1"/>
            <p:nvPr/>
          </p:nvSpPr>
          <p:spPr>
            <a:xfrm>
              <a:off x="1241651" y="178875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lalalalisa_m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A7AEA07-5A45-401A-9D7D-FC7C8936B786}"/>
              </a:ext>
            </a:extLst>
          </p:cNvPr>
          <p:cNvGrpSpPr/>
          <p:nvPr/>
        </p:nvGrpSpPr>
        <p:grpSpPr>
          <a:xfrm>
            <a:off x="2471906" y="731649"/>
            <a:ext cx="1665417" cy="1316081"/>
            <a:chOff x="2507765" y="811857"/>
            <a:chExt cx="1665417" cy="131608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40282A-B818-4A7B-AC27-FDDA7CB2B254}"/>
                </a:ext>
              </a:extLst>
            </p:cNvPr>
            <p:cNvSpPr/>
            <p:nvPr/>
          </p:nvSpPr>
          <p:spPr>
            <a:xfrm>
              <a:off x="2825517" y="8118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E78A67-52A2-46EE-BAD3-16217A867ABB}"/>
                </a:ext>
              </a:extLst>
            </p:cNvPr>
            <p:cNvSpPr/>
            <p:nvPr/>
          </p:nvSpPr>
          <p:spPr>
            <a:xfrm>
              <a:off x="2861760" y="845219"/>
              <a:ext cx="919747" cy="914400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398" t="-12660" r="-30617" b="-16554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7017D3-B73F-4A0F-9894-EB827B47218B}"/>
                </a:ext>
              </a:extLst>
            </p:cNvPr>
            <p:cNvSpPr txBox="1"/>
            <p:nvPr/>
          </p:nvSpPr>
          <p:spPr>
            <a:xfrm>
              <a:off x="2507765" y="1789384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roses_are_r…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7FABF0-3DA4-4DBF-9C0D-E5DC3D1AD1A8}"/>
              </a:ext>
            </a:extLst>
          </p:cNvPr>
          <p:cNvGrpSpPr/>
          <p:nvPr/>
        </p:nvGrpSpPr>
        <p:grpSpPr>
          <a:xfrm>
            <a:off x="3916948" y="717940"/>
            <a:ext cx="1665417" cy="1328489"/>
            <a:chOff x="3952807" y="798148"/>
            <a:chExt cx="1665417" cy="132848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FB6D3-7BAC-4A8E-BFAB-B4AFFA959520}"/>
                </a:ext>
              </a:extLst>
            </p:cNvPr>
            <p:cNvSpPr/>
            <p:nvPr/>
          </p:nvSpPr>
          <p:spPr>
            <a:xfrm>
              <a:off x="4276968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2E258F-D094-46EA-812E-2EDD0168184F}"/>
                </a:ext>
              </a:extLst>
            </p:cNvPr>
            <p:cNvSpPr/>
            <p:nvPr/>
          </p:nvSpPr>
          <p:spPr>
            <a:xfrm>
              <a:off x="4313211" y="831510"/>
              <a:ext cx="919747" cy="914400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860" t="-9793" r="-37339" b="-1571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C50FEC-5D3D-4C39-9637-A26A7F945F46}"/>
                </a:ext>
              </a:extLst>
            </p:cNvPr>
            <p:cNvSpPr txBox="1"/>
            <p:nvPr/>
          </p:nvSpPr>
          <p:spPr>
            <a:xfrm>
              <a:off x="3952807" y="1788083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jennierubyjane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F4EFC3-130F-4415-9067-A381C5052690}"/>
              </a:ext>
            </a:extLst>
          </p:cNvPr>
          <p:cNvGrpSpPr/>
          <p:nvPr/>
        </p:nvGrpSpPr>
        <p:grpSpPr>
          <a:xfrm>
            <a:off x="5520006" y="723049"/>
            <a:ext cx="1249249" cy="1319678"/>
            <a:chOff x="5555865" y="803257"/>
            <a:chExt cx="1249249" cy="131967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7556F0-2491-4090-9970-1CE389C6E319}"/>
                </a:ext>
              </a:extLst>
            </p:cNvPr>
            <p:cNvSpPr/>
            <p:nvPr/>
          </p:nvSpPr>
          <p:spPr>
            <a:xfrm>
              <a:off x="5637832" y="8032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BE75DC-DE9C-4E3C-A2AB-B8279CDCD5C3}"/>
                </a:ext>
              </a:extLst>
            </p:cNvPr>
            <p:cNvSpPr/>
            <p:nvPr/>
          </p:nvSpPr>
          <p:spPr>
            <a:xfrm>
              <a:off x="5674075" y="836619"/>
              <a:ext cx="919747" cy="914400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965" t="-10716" r="-29449" b="-1296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3A274B4-BE11-4235-BAFE-0637E7A7D995}"/>
                </a:ext>
              </a:extLst>
            </p:cNvPr>
            <p:cNvSpPr txBox="1"/>
            <p:nvPr/>
          </p:nvSpPr>
          <p:spPr>
            <a:xfrm>
              <a:off x="5555865" y="1784381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sooyaaa__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FB1744-5AB3-4159-9CB4-5B4C6FA1FB3E}"/>
              </a:ext>
            </a:extLst>
          </p:cNvPr>
          <p:cNvSpPr/>
          <p:nvPr/>
        </p:nvSpPr>
        <p:spPr>
          <a:xfrm>
            <a:off x="98723" y="6790886"/>
            <a:ext cx="993422" cy="67114"/>
          </a:xfrm>
          <a:prstGeom prst="roundRect">
            <a:avLst>
              <a:gd name="adj" fmla="val 5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632C452-99F8-43C6-9A27-5BE6155DF159}"/>
              </a:ext>
            </a:extLst>
          </p:cNvPr>
          <p:cNvGrpSpPr/>
          <p:nvPr/>
        </p:nvGrpSpPr>
        <p:grpSpPr>
          <a:xfrm>
            <a:off x="11263338" y="6207462"/>
            <a:ext cx="429022" cy="568098"/>
            <a:chOff x="11263338" y="6266076"/>
            <a:chExt cx="429022" cy="568098"/>
          </a:xfrm>
        </p:grpSpPr>
        <p:sp>
          <p:nvSpPr>
            <p:cNvPr id="80" name="Oval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73A5218F-5A56-480A-A9B5-489D1ED862F8}"/>
                </a:ext>
              </a:extLst>
            </p:cNvPr>
            <p:cNvSpPr/>
            <p:nvPr/>
          </p:nvSpPr>
          <p:spPr>
            <a:xfrm>
              <a:off x="11263338" y="6266076"/>
              <a:ext cx="429022" cy="416811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DC53988-660F-435E-BD87-7DA27F2FC405}"/>
                </a:ext>
              </a:extLst>
            </p:cNvPr>
            <p:cNvSpPr/>
            <p:nvPr/>
          </p:nvSpPr>
          <p:spPr>
            <a:xfrm>
              <a:off x="11439196" y="6755553"/>
              <a:ext cx="77306" cy="78621"/>
            </a:xfrm>
            <a:prstGeom prst="ellipse">
              <a:avLst/>
            </a:prstGeom>
            <a:solidFill>
              <a:srgbClr val="F2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3AF35F-B44A-4DCB-ADAF-0BC10E783093}"/>
              </a:ext>
            </a:extLst>
          </p:cNvPr>
          <p:cNvGrpSpPr/>
          <p:nvPr/>
        </p:nvGrpSpPr>
        <p:grpSpPr>
          <a:xfrm>
            <a:off x="6845064" y="722722"/>
            <a:ext cx="1249249" cy="1352296"/>
            <a:chOff x="6880923" y="802930"/>
            <a:chExt cx="1249249" cy="135229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255E11-FAD9-4E2C-8EB8-09B2D3528CE5}"/>
                </a:ext>
              </a:extLst>
            </p:cNvPr>
            <p:cNvSpPr/>
            <p:nvPr/>
          </p:nvSpPr>
          <p:spPr>
            <a:xfrm>
              <a:off x="7009432" y="80293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E90365C-3250-4586-8B34-0AC42D0BA011}"/>
                </a:ext>
              </a:extLst>
            </p:cNvPr>
            <p:cNvSpPr/>
            <p:nvPr/>
          </p:nvSpPr>
          <p:spPr>
            <a:xfrm>
              <a:off x="7045675" y="836292"/>
              <a:ext cx="919747" cy="914400"/>
            </a:xfrm>
            <a:prstGeom prst="ellipse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50" t="-9733" r="-52702" b="-15329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761FF0-086F-4056-BECB-C060890E6DCD}"/>
                </a:ext>
              </a:extLst>
            </p:cNvPr>
            <p:cNvSpPr txBox="1"/>
            <p:nvPr/>
          </p:nvSpPr>
          <p:spPr>
            <a:xfrm>
              <a:off x="6880923" y="1816672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29.mimm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4BBD41-47E9-4866-AC1B-52D703434F1C}"/>
              </a:ext>
            </a:extLst>
          </p:cNvPr>
          <p:cNvGrpSpPr/>
          <p:nvPr/>
        </p:nvGrpSpPr>
        <p:grpSpPr>
          <a:xfrm>
            <a:off x="8106723" y="717940"/>
            <a:ext cx="1505840" cy="1322154"/>
            <a:chOff x="8142582" y="798148"/>
            <a:chExt cx="1505840" cy="13221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1F2AA1-9944-42CF-9A14-2E9F673FAC96}"/>
                </a:ext>
              </a:extLst>
            </p:cNvPr>
            <p:cNvSpPr/>
            <p:nvPr/>
          </p:nvSpPr>
          <p:spPr>
            <a:xfrm>
              <a:off x="8381032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C39A39A-441B-413A-8650-197879DF790D}"/>
                </a:ext>
              </a:extLst>
            </p:cNvPr>
            <p:cNvSpPr/>
            <p:nvPr/>
          </p:nvSpPr>
          <p:spPr>
            <a:xfrm>
              <a:off x="8417275" y="831510"/>
              <a:ext cx="919747" cy="914400"/>
            </a:xfrm>
            <a:prstGeom prst="ellipse">
              <a:avLst/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130" t="-13719" r="-42200" b="-1498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A33223-0734-4152-9BED-83EA4BB7FBC0}"/>
                </a:ext>
              </a:extLst>
            </p:cNvPr>
            <p:cNvSpPr txBox="1"/>
            <p:nvPr/>
          </p:nvSpPr>
          <p:spPr>
            <a:xfrm>
              <a:off x="8142582" y="1781748"/>
              <a:ext cx="1505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Jenny.huynh._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872A2A-E699-4E4D-9CF4-EF2639E79E93}"/>
              </a:ext>
            </a:extLst>
          </p:cNvPr>
          <p:cNvGrpSpPr/>
          <p:nvPr/>
        </p:nvGrpSpPr>
        <p:grpSpPr>
          <a:xfrm>
            <a:off x="9393944" y="717939"/>
            <a:ext cx="1665417" cy="1341473"/>
            <a:chOff x="9429803" y="798147"/>
            <a:chExt cx="1665417" cy="13414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1060EC-4D58-411D-8269-36E5001A25A9}"/>
                </a:ext>
              </a:extLst>
            </p:cNvPr>
            <p:cNvGrpSpPr/>
            <p:nvPr/>
          </p:nvGrpSpPr>
          <p:grpSpPr>
            <a:xfrm>
              <a:off x="9752632" y="798147"/>
              <a:ext cx="1048288" cy="1018523"/>
              <a:chOff x="9752632" y="798148"/>
              <a:chExt cx="993422" cy="9855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3D88603-7352-4C26-882F-FE8896670743}"/>
                  </a:ext>
                </a:extLst>
              </p:cNvPr>
              <p:cNvSpPr/>
              <p:nvPr/>
            </p:nvSpPr>
            <p:spPr>
              <a:xfrm>
                <a:off x="9752632" y="798148"/>
                <a:ext cx="993422" cy="985520"/>
              </a:xfrm>
              <a:prstGeom prst="ellipse">
                <a:avLst/>
              </a:prstGeom>
              <a:blipFill dpi="0"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C43ECA1-E529-449E-9C10-1035470814A4}"/>
                  </a:ext>
                </a:extLst>
              </p:cNvPr>
              <p:cNvSpPr/>
              <p:nvPr/>
            </p:nvSpPr>
            <p:spPr>
              <a:xfrm>
                <a:off x="9788875" y="831510"/>
                <a:ext cx="919747" cy="914400"/>
              </a:xfrm>
              <a:prstGeom prst="ellipse">
                <a:avLst/>
              </a:prstGeom>
              <a:blipFill dpi="0" rotWithShape="1"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7058" t="-19899" r="-50320" b="-15272"/>
                </a:stretch>
              </a:blip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7BD163-3267-45F8-B357-00A1BAC6D91A}"/>
                </a:ext>
              </a:extLst>
            </p:cNvPr>
            <p:cNvSpPr txBox="1"/>
            <p:nvPr/>
          </p:nvSpPr>
          <p:spPr>
            <a:xfrm>
              <a:off x="9429803" y="1801066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dmm1025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1DCA76-CDEE-4F50-B01A-E8D92C51968A}"/>
              </a:ext>
            </a:extLst>
          </p:cNvPr>
          <p:cNvGrpSpPr/>
          <p:nvPr/>
        </p:nvGrpSpPr>
        <p:grpSpPr>
          <a:xfrm>
            <a:off x="10675148" y="702978"/>
            <a:ext cx="1665417" cy="1309635"/>
            <a:chOff x="10665998" y="814596"/>
            <a:chExt cx="1665417" cy="130963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9BC98B-5082-4D7F-996A-ECA02D4A0F4C}"/>
                </a:ext>
              </a:extLst>
            </p:cNvPr>
            <p:cNvSpPr/>
            <p:nvPr/>
          </p:nvSpPr>
          <p:spPr>
            <a:xfrm>
              <a:off x="11041016" y="814596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AF77D2-500E-49B1-944B-F304BA472BD8}"/>
                </a:ext>
              </a:extLst>
            </p:cNvPr>
            <p:cNvSpPr/>
            <p:nvPr/>
          </p:nvSpPr>
          <p:spPr>
            <a:xfrm>
              <a:off x="11083640" y="850454"/>
              <a:ext cx="914611" cy="914400"/>
            </a:xfrm>
            <a:prstGeom prst="ellipse">
              <a:avLst/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998" t="-5385" r="-27916" b="-10997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EBEB1A2-FD6B-4E6F-A94A-3BAC91CD53E4}"/>
                </a:ext>
              </a:extLst>
            </p:cNvPr>
            <p:cNvSpPr txBox="1"/>
            <p:nvPr/>
          </p:nvSpPr>
          <p:spPr>
            <a:xfrm>
              <a:off x="10665998" y="1785677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__.baongoc…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Rectangle 1">
            <a:extLst>
              <a:ext uri="{FF2B5EF4-FFF2-40B4-BE49-F238E27FC236}">
                <a16:creationId xmlns:a16="http://schemas.microsoft.com/office/drawing/2014/main" id="{0415C5BC-902B-4A03-BEFB-0AD41F724A0A}"/>
              </a:ext>
            </a:extLst>
          </p:cNvPr>
          <p:cNvSpPr/>
          <p:nvPr/>
        </p:nvSpPr>
        <p:spPr>
          <a:xfrm>
            <a:off x="-11692" y="0"/>
            <a:ext cx="122456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9" name="Group 78">
            <a:extLst>
              <a:ext uri="{FF2B5EF4-FFF2-40B4-BE49-F238E27FC236}">
                <a16:creationId xmlns:a16="http://schemas.microsoft.com/office/drawing/2014/main" id="{229A39E2-2D33-4D90-AF26-E2C8E484067B}"/>
              </a:ext>
            </a:extLst>
          </p:cNvPr>
          <p:cNvGrpSpPr/>
          <p:nvPr/>
        </p:nvGrpSpPr>
        <p:grpSpPr>
          <a:xfrm>
            <a:off x="1222894" y="683471"/>
            <a:ext cx="9750973" cy="5523991"/>
            <a:chOff x="1222894" y="683471"/>
            <a:chExt cx="9750973" cy="5523991"/>
          </a:xfrm>
        </p:grpSpPr>
        <p:sp>
          <p:nvSpPr>
            <p:cNvPr id="90" name="Rectangle 18">
              <a:extLst>
                <a:ext uri="{FF2B5EF4-FFF2-40B4-BE49-F238E27FC236}">
                  <a16:creationId xmlns:a16="http://schemas.microsoft.com/office/drawing/2014/main" id="{4FB5E10B-4B65-4B04-9EC2-8B127066A5B7}"/>
                </a:ext>
              </a:extLst>
            </p:cNvPr>
            <p:cNvSpPr/>
            <p:nvPr/>
          </p:nvSpPr>
          <p:spPr>
            <a:xfrm>
              <a:off x="1223060" y="683471"/>
              <a:ext cx="9750807" cy="55239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862D0813-D99A-451E-90AA-6996086B4CF7}"/>
                </a:ext>
              </a:extLst>
            </p:cNvPr>
            <p:cNvSpPr/>
            <p:nvPr/>
          </p:nvSpPr>
          <p:spPr>
            <a:xfrm>
              <a:off x="1222894" y="683471"/>
              <a:ext cx="5267016" cy="5523991"/>
            </a:xfrm>
            <a:prstGeom prst="rect">
              <a:avLst/>
            </a:pr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92" name="Group 64">
              <a:extLst>
                <a:ext uri="{FF2B5EF4-FFF2-40B4-BE49-F238E27FC236}">
                  <a16:creationId xmlns:a16="http://schemas.microsoft.com/office/drawing/2014/main" id="{47029039-40E3-48F6-B6D9-4CA52E82F62D}"/>
                </a:ext>
              </a:extLst>
            </p:cNvPr>
            <p:cNvGrpSpPr/>
            <p:nvPr/>
          </p:nvGrpSpPr>
          <p:grpSpPr>
            <a:xfrm>
              <a:off x="6661533" y="734614"/>
              <a:ext cx="2288737" cy="441013"/>
              <a:chOff x="6728229" y="2194564"/>
              <a:chExt cx="2288737" cy="441013"/>
            </a:xfrm>
          </p:grpSpPr>
          <p:sp>
            <p:nvSpPr>
              <p:cNvPr id="107" name="Oval 65">
                <a:extLst>
                  <a:ext uri="{FF2B5EF4-FFF2-40B4-BE49-F238E27FC236}">
                    <a16:creationId xmlns:a16="http://schemas.microsoft.com/office/drawing/2014/main" id="{CBBB0E9B-6B15-4963-864A-166518417914}"/>
                  </a:ext>
                </a:extLst>
              </p:cNvPr>
              <p:cNvSpPr/>
              <p:nvPr/>
            </p:nvSpPr>
            <p:spPr>
              <a:xfrm>
                <a:off x="6728229" y="2194564"/>
                <a:ext cx="441314" cy="441013"/>
              </a:xfrm>
              <a:prstGeom prst="ellipse">
                <a:avLst/>
              </a:prstGeom>
              <a:blipFill dpi="0"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8" name="TextBox 66">
                <a:extLst>
                  <a:ext uri="{FF2B5EF4-FFF2-40B4-BE49-F238E27FC236}">
                    <a16:creationId xmlns:a16="http://schemas.microsoft.com/office/drawing/2014/main" id="{D78350E4-A8B6-4B21-914A-B5CBB5BA9CC9}"/>
                  </a:ext>
                </a:extLst>
              </p:cNvPr>
              <p:cNvSpPr txBox="1"/>
              <p:nvPr/>
            </p:nvSpPr>
            <p:spPr>
              <a:xfrm>
                <a:off x="7112528" y="2231227"/>
                <a:ext cx="1904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Franca DEMO Book" panose="02010003040000000000" pitchFamily="2" charset="0"/>
                  </a:rPr>
                  <a:t>Group Name</a:t>
                </a:r>
                <a:endParaRPr lang="vi-VN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3" name="Picture 67">
              <a:extLst>
                <a:ext uri="{FF2B5EF4-FFF2-40B4-BE49-F238E27FC236}">
                  <a16:creationId xmlns:a16="http://schemas.microsoft.com/office/drawing/2014/main" id="{51D0286C-EE05-4D73-BD4D-BBCB7ED6F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46074" b="55160" l="78244" r="83546">
                          <a14:foregroundMark x1="80521" y1="50278" x2="80689" y2="50926"/>
                          <a14:backgroundMark x1="81094" y1="50926" x2="81094" y2="50926"/>
                          <a14:backgroundMark x1="80417" y1="51204" x2="80417" y2="51204"/>
                          <a14:backgroundMark x1="80729" y1="50926" x2="80729" y2="50926"/>
                        </a14:backgroundRemoval>
                      </a14:imgEffect>
                    </a14:imgLayer>
                  </a14:imgProps>
                </a:ext>
              </a:extLst>
            </a:blip>
            <a:srcRect l="77581" t="44938" r="15791" b="43704"/>
            <a:stretch/>
          </p:blipFill>
          <p:spPr>
            <a:xfrm>
              <a:off x="8609688" y="825774"/>
              <a:ext cx="304786" cy="293789"/>
            </a:xfrm>
            <a:prstGeom prst="rect">
              <a:avLst/>
            </a:prstGeom>
          </p:spPr>
        </p:pic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47751F3A-3AFB-40A4-8E38-42CC5E738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170" b="65333" l="1126" r="101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50" r="88744" b="34147"/>
            <a:stretch/>
          </p:blipFill>
          <p:spPr bwMode="auto">
            <a:xfrm>
              <a:off x="6460345" y="4622688"/>
              <a:ext cx="639216" cy="52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71">
              <a:extLst>
                <a:ext uri="{FF2B5EF4-FFF2-40B4-BE49-F238E27FC236}">
                  <a16:creationId xmlns:a16="http://schemas.microsoft.com/office/drawing/2014/main" id="{0D215CB1-C688-49D1-A8B2-C75AD567C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535" b="64994" l="12519" r="19907"/>
                      </a14:imgEffect>
                    </a14:imgLayer>
                  </a14:imgProps>
                </a:ext>
              </a:extLst>
            </a:blip>
            <a:srcRect l="11596" t="61103" r="79169" b="34574"/>
            <a:stretch/>
          </p:blipFill>
          <p:spPr>
            <a:xfrm>
              <a:off x="7033368" y="4664376"/>
              <a:ext cx="521574" cy="434125"/>
            </a:xfrm>
            <a:prstGeom prst="rect">
              <a:avLst/>
            </a:prstGeom>
          </p:spPr>
        </p:pic>
        <p:pic>
          <p:nvPicPr>
            <p:cNvPr id="96" name="Picture 72">
              <a:extLst>
                <a:ext uri="{FF2B5EF4-FFF2-40B4-BE49-F238E27FC236}">
                  <a16:creationId xmlns:a16="http://schemas.microsoft.com/office/drawing/2014/main" id="{14BE6A66-E733-4F6C-A642-CEF77F60B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0903" b="65261" l="22601" r="29738"/>
                      </a14:imgEffect>
                    </a14:imgLayer>
                  </a14:imgProps>
                </a:ext>
              </a:extLst>
            </a:blip>
            <a:srcRect l="21709" t="60358" r="69370" b="34194"/>
            <a:stretch/>
          </p:blipFill>
          <p:spPr>
            <a:xfrm>
              <a:off x="7554942" y="4594026"/>
              <a:ext cx="521574" cy="566279"/>
            </a:xfrm>
            <a:prstGeom prst="rect">
              <a:avLst/>
            </a:prstGeom>
          </p:spPr>
        </p:pic>
        <p:pic>
          <p:nvPicPr>
            <p:cNvPr id="97" name="Picture 73">
              <a:extLst>
                <a:ext uri="{FF2B5EF4-FFF2-40B4-BE49-F238E27FC236}">
                  <a16:creationId xmlns:a16="http://schemas.microsoft.com/office/drawing/2014/main" id="{6C7D663B-67BD-4D3D-AC6E-6609E9D3E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296" b="65362" l="89638" r="98849"/>
                      </a14:imgEffect>
                    </a14:imgLayer>
                  </a14:imgProps>
                </a:ext>
              </a:extLst>
            </a:blip>
            <a:srcRect l="88487" t="60788" b="34130"/>
            <a:stretch/>
          </p:blipFill>
          <p:spPr>
            <a:xfrm>
              <a:off x="10255333" y="4652564"/>
              <a:ext cx="619999" cy="486515"/>
            </a:xfrm>
            <a:prstGeom prst="rect">
              <a:avLst/>
            </a:prstGeom>
          </p:spPr>
        </p:pic>
        <p:pic>
          <p:nvPicPr>
            <p:cNvPr id="98" name="Picture 74">
              <a:extLst>
                <a:ext uri="{FF2B5EF4-FFF2-40B4-BE49-F238E27FC236}">
                  <a16:creationId xmlns:a16="http://schemas.microsoft.com/office/drawing/2014/main" id="{7E1D058E-1223-4EDE-9737-E9DDC3203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3936" t="78708" r="18781" b="1"/>
            <a:stretch/>
          </p:blipFill>
          <p:spPr>
            <a:xfrm>
              <a:off x="10253824" y="791047"/>
              <a:ext cx="639217" cy="365039"/>
            </a:xfrm>
            <a:prstGeom prst="rect">
              <a:avLst/>
            </a:prstGeom>
          </p:spPr>
        </p:pic>
        <p:sp>
          <p:nvSpPr>
            <p:cNvPr id="99" name="TextBox 37">
              <a:extLst>
                <a:ext uri="{FF2B5EF4-FFF2-40B4-BE49-F238E27FC236}">
                  <a16:creationId xmlns:a16="http://schemas.microsoft.com/office/drawing/2014/main" id="{FF701D01-6107-43D3-BAE3-B42C16007EA7}"/>
                </a:ext>
              </a:extLst>
            </p:cNvPr>
            <p:cNvSpPr txBox="1"/>
            <p:nvPr/>
          </p:nvSpPr>
          <p:spPr>
            <a:xfrm>
              <a:off x="6992481" y="5766104"/>
              <a:ext cx="18825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Thêm bình luận…</a:t>
              </a:r>
              <a:endParaRPr lang="vi-VN" sz="160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Picture 43">
              <a:extLst>
                <a:ext uri="{FF2B5EF4-FFF2-40B4-BE49-F238E27FC236}">
                  <a16:creationId xmlns:a16="http://schemas.microsoft.com/office/drawing/2014/main" id="{BD33101D-FF1C-4758-800F-F541AA2F2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75730" b="81577" l="52315" r="55414">
                          <a14:foregroundMark x1="53802" y1="81389" x2="53802" y2="81389"/>
                          <a14:foregroundMark x1="53958" y1="80185" x2="53958" y2="80185"/>
                          <a14:foregroundMark x1="54375" y1="78981" x2="54375" y2="78981"/>
                          <a14:foregroundMark x1="53281" y1="78889" x2="53281" y2="78889"/>
                        </a14:backgroundRemoval>
                      </a14:imgEffect>
                    </a14:imgLayer>
                  </a14:imgProps>
                </a:ext>
              </a:extLst>
            </a:blip>
            <a:srcRect l="51928" t="74999" r="44199" b="17692"/>
            <a:stretch/>
          </p:blipFill>
          <p:spPr>
            <a:xfrm>
              <a:off x="6603022" y="5667230"/>
              <a:ext cx="472222" cy="501253"/>
            </a:xfrm>
            <a:prstGeom prst="rect">
              <a:avLst/>
            </a:prstGeom>
          </p:spPr>
        </p:pic>
        <p:sp>
          <p:nvSpPr>
            <p:cNvPr id="101" name="TextBox 75">
              <a:extLst>
                <a:ext uri="{FF2B5EF4-FFF2-40B4-BE49-F238E27FC236}">
                  <a16:creationId xmlns:a16="http://schemas.microsoft.com/office/drawing/2014/main" id="{18ADEFEE-6DB2-4CCA-9826-7815C344D433}"/>
                </a:ext>
              </a:extLst>
            </p:cNvPr>
            <p:cNvSpPr txBox="1"/>
            <p:nvPr/>
          </p:nvSpPr>
          <p:spPr>
            <a:xfrm>
              <a:off x="10041783" y="5680632"/>
              <a:ext cx="779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>
                  <a:solidFill>
                    <a:srgbClr val="3796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Đăng</a:t>
              </a:r>
              <a:endParaRPr lang="vi-VN" sz="1600">
                <a:solidFill>
                  <a:srgbClr val="3796E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TextBox 76">
              <a:extLst>
                <a:ext uri="{FF2B5EF4-FFF2-40B4-BE49-F238E27FC236}">
                  <a16:creationId xmlns:a16="http://schemas.microsoft.com/office/drawing/2014/main" id="{0009F7AD-D86B-42A0-A161-DE01EA404A10}"/>
                </a:ext>
              </a:extLst>
            </p:cNvPr>
            <p:cNvSpPr txBox="1"/>
            <p:nvPr/>
          </p:nvSpPr>
          <p:spPr>
            <a:xfrm>
              <a:off x="6575701" y="5103927"/>
              <a:ext cx="2243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100.000 lượt thích</a:t>
              </a:r>
              <a:endParaRPr lang="vi-V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80">
              <a:extLst>
                <a:ext uri="{FF2B5EF4-FFF2-40B4-BE49-F238E27FC236}">
                  <a16:creationId xmlns:a16="http://schemas.microsoft.com/office/drawing/2014/main" id="{9165A4DF-5592-44AC-8297-4C8417E0209D}"/>
                </a:ext>
              </a:extLst>
            </p:cNvPr>
            <p:cNvSpPr txBox="1"/>
            <p:nvPr/>
          </p:nvSpPr>
          <p:spPr>
            <a:xfrm>
              <a:off x="2431913" y="1113180"/>
              <a:ext cx="2743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Brody" pitchFamily="2" charset="0"/>
                </a:rPr>
                <a:t>Group Name</a:t>
              </a:r>
              <a:endParaRPr lang="vi-VN" sz="4000">
                <a:solidFill>
                  <a:schemeClr val="bg1"/>
                </a:solidFill>
              </a:endParaRPr>
            </a:p>
          </p:txBody>
        </p:sp>
      </p:grpSp>
      <p:sp>
        <p:nvSpPr>
          <p:cNvPr id="109" name="TextBox 1">
            <a:extLst>
              <a:ext uri="{FF2B5EF4-FFF2-40B4-BE49-F238E27FC236}">
                <a16:creationId xmlns:a16="http://schemas.microsoft.com/office/drawing/2014/main" id="{0ED716E0-4A86-4B04-9C5E-7DFE2B400477}"/>
              </a:ext>
            </a:extLst>
          </p:cNvPr>
          <p:cNvSpPr txBox="1"/>
          <p:nvPr/>
        </p:nvSpPr>
        <p:spPr>
          <a:xfrm>
            <a:off x="6633017" y="1349856"/>
            <a:ext cx="300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4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5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4E609D-3AA6-4B0A-83E1-E74FDFA0118A}"/>
              </a:ext>
            </a:extLst>
          </p:cNvPr>
          <p:cNvSpPr/>
          <p:nvPr/>
        </p:nvSpPr>
        <p:spPr>
          <a:xfrm>
            <a:off x="-11692" y="-25155"/>
            <a:ext cx="12245660" cy="6897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F9B7-6E4A-4FD9-BE24-B461C1143CBE}"/>
              </a:ext>
            </a:extLst>
          </p:cNvPr>
          <p:cNvSpPr txBox="1"/>
          <p:nvPr/>
        </p:nvSpPr>
        <p:spPr>
          <a:xfrm>
            <a:off x="68428" y="3940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Brody" pitchFamily="2" charset="0"/>
              </a:rPr>
              <a:t>Group Name</a:t>
            </a:r>
            <a:endParaRPr lang="vi-VN" sz="4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4F211-6CEA-4274-9AF3-EEC8205A1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61" b="8197" l="88164" r="98631">
                        <a14:foregroundMark x1="94928" y1="3261" x2="94928" y2="3261"/>
                      </a14:backgroundRemoval>
                    </a14:imgEffect>
                  </a14:imgLayer>
                </a14:imgProps>
              </a:ext>
            </a:extLst>
          </a:blip>
          <a:srcRect l="86920" t="2701" b="92058"/>
          <a:stretch/>
        </p:blipFill>
        <p:spPr>
          <a:xfrm>
            <a:off x="8650612" y="6215276"/>
            <a:ext cx="808089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A0881-6E2F-4522-B9CF-69056A4196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9" b="7939" l="74990" r="86039"/>
                    </a14:imgEffect>
                  </a14:imgLayer>
                </a14:imgProps>
              </a:ext>
            </a:extLst>
          </a:blip>
          <a:srcRect l="76146" t="3338" r="14810" b="91550"/>
          <a:stretch/>
        </p:blipFill>
        <p:spPr>
          <a:xfrm>
            <a:off x="6344863" y="6232017"/>
            <a:ext cx="572782" cy="57561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AC0870-0E67-46B5-A68E-4D7FDC58F4F8}"/>
              </a:ext>
            </a:extLst>
          </p:cNvPr>
          <p:cNvCxnSpPr>
            <a:cxnSpLocks/>
          </p:cNvCxnSpPr>
          <p:nvPr/>
        </p:nvCxnSpPr>
        <p:spPr>
          <a:xfrm>
            <a:off x="37948" y="2099049"/>
            <a:ext cx="12192000" cy="0"/>
          </a:xfrm>
          <a:prstGeom prst="line">
            <a:avLst/>
          </a:prstGeom>
          <a:ln>
            <a:solidFill>
              <a:srgbClr val="18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294DCD6-6CC7-4573-992A-7A1D851ED249}"/>
              </a:ext>
            </a:extLst>
          </p:cNvPr>
          <p:cNvSpPr/>
          <p:nvPr/>
        </p:nvSpPr>
        <p:spPr>
          <a:xfrm>
            <a:off x="281577" y="2194564"/>
            <a:ext cx="6322423" cy="395804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78E4745-61F5-4A07-BA4A-0F250C4181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15" b="99391" l="1691" r="15219"/>
                    </a14:imgEffect>
                  </a14:imgLayer>
                </a14:imgProps>
              </a:ext>
            </a:extLst>
          </a:blip>
          <a:srcRect l="5526" t="93905" r="84807"/>
          <a:stretch/>
        </p:blipFill>
        <p:spPr>
          <a:xfrm>
            <a:off x="299303" y="6215276"/>
            <a:ext cx="538230" cy="60331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638F85-4DDC-4CF9-8373-426BBBB758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18" b="99210" l="24579" r="36111"/>
                    </a14:imgEffect>
                  </a14:imgLayer>
                </a14:imgProps>
              </a:ext>
            </a:extLst>
          </a:blip>
          <a:srcRect l="23138" t="93481" r="62448" b="153"/>
          <a:stretch/>
        </p:blipFill>
        <p:spPr>
          <a:xfrm>
            <a:off x="2019148" y="6199950"/>
            <a:ext cx="808089" cy="63449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34D920-66A7-48D0-A84D-3D9066DB1B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926" b="99436" l="44879" r="53474">
                        <a14:foregroundMark x1="50242" y1="96920" x2="50242" y2="96920"/>
                      </a14:backgroundRemoval>
                    </a14:imgEffect>
                  </a14:imgLayer>
                </a14:imgProps>
              </a:ext>
            </a:extLst>
          </a:blip>
          <a:srcRect l="45941" t="94362" r="45452" b="1224"/>
          <a:stretch/>
        </p:blipFill>
        <p:spPr>
          <a:xfrm>
            <a:off x="4234950" y="6244209"/>
            <a:ext cx="572782" cy="52218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96E9FC-6F90-4EAF-A064-34F2FDA0D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1170" b="65333" l="1126" r="10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650" r="88744" b="34147"/>
          <a:stretch/>
        </p:blipFill>
        <p:spPr bwMode="auto">
          <a:xfrm>
            <a:off x="6574289" y="2659947"/>
            <a:ext cx="639216" cy="5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B1EC98-2A2B-48EE-90CF-5B5B4F1C6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535" b="64994" l="12519" r="19907"/>
                    </a14:imgEffect>
                  </a14:imgLayer>
                </a14:imgProps>
              </a:ext>
            </a:extLst>
          </a:blip>
          <a:srcRect l="11596" t="61103" r="79169" b="34574"/>
          <a:stretch/>
        </p:blipFill>
        <p:spPr>
          <a:xfrm>
            <a:off x="7190590" y="2684566"/>
            <a:ext cx="521574" cy="4341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344474B-FA07-46D3-9674-85A344D2BE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903" b="65261" l="22601" r="29738"/>
                    </a14:imgEffect>
                  </a14:imgLayer>
                </a14:imgProps>
              </a:ext>
            </a:extLst>
          </a:blip>
          <a:srcRect l="21709" t="60358" r="69370" b="34194"/>
          <a:stretch/>
        </p:blipFill>
        <p:spPr>
          <a:xfrm>
            <a:off x="7724275" y="2618970"/>
            <a:ext cx="521574" cy="56627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B7868C-FB5B-4490-A122-7FC5CFA9D95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296" b="65362" l="89638" r="98849"/>
                    </a14:imgEffect>
                  </a14:imgLayer>
                </a14:imgProps>
              </a:ext>
            </a:extLst>
          </a:blip>
          <a:srcRect l="88487" t="60788" b="34130"/>
          <a:stretch/>
        </p:blipFill>
        <p:spPr>
          <a:xfrm>
            <a:off x="11605609" y="2619421"/>
            <a:ext cx="619999" cy="48651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D89EB1-DF7C-446E-BFF5-B64026AA3651}"/>
              </a:ext>
            </a:extLst>
          </p:cNvPr>
          <p:cNvGrpSpPr/>
          <p:nvPr/>
        </p:nvGrpSpPr>
        <p:grpSpPr>
          <a:xfrm>
            <a:off x="6728229" y="2194564"/>
            <a:ext cx="2222041" cy="441013"/>
            <a:chOff x="6728229" y="2194564"/>
            <a:chExt cx="2222041" cy="44101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4ADC1EF-5F27-4996-A9CD-73D99E3E2AC8}"/>
                </a:ext>
              </a:extLst>
            </p:cNvPr>
            <p:cNvSpPr/>
            <p:nvPr/>
          </p:nvSpPr>
          <p:spPr>
            <a:xfrm>
              <a:off x="6728229" y="2194564"/>
              <a:ext cx="441314" cy="441013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A85288-8304-4EFE-A576-3F98FB50958A}"/>
                </a:ext>
              </a:extLst>
            </p:cNvPr>
            <p:cNvSpPr txBox="1"/>
            <p:nvPr/>
          </p:nvSpPr>
          <p:spPr>
            <a:xfrm>
              <a:off x="7112528" y="2231227"/>
              <a:ext cx="1837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Franca DEMO Book" panose="02010003040000000000" pitchFamily="2" charset="0"/>
                </a:rPr>
                <a:t>Group Name</a:t>
              </a:r>
              <a:endParaRPr lang="vi-VN">
                <a:solidFill>
                  <a:schemeClr val="bg1"/>
                </a:solidFill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FC16D157-EB9B-4E04-BCFE-695BBC43D52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936" t="78708" r="18781" b="1"/>
          <a:stretch/>
        </p:blipFill>
        <p:spPr>
          <a:xfrm>
            <a:off x="11518650" y="2270538"/>
            <a:ext cx="639217" cy="3650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7F39B6E-9856-4717-90C7-7C6E1C80E993}"/>
              </a:ext>
            </a:extLst>
          </p:cNvPr>
          <p:cNvSpPr txBox="1"/>
          <p:nvPr/>
        </p:nvSpPr>
        <p:spPr>
          <a:xfrm>
            <a:off x="6706437" y="3089931"/>
            <a:ext cx="224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100.000 lượt thích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F80794-96C0-415D-89C3-B2C0501A588D}"/>
              </a:ext>
            </a:extLst>
          </p:cNvPr>
          <p:cNvSpPr txBox="1"/>
          <p:nvPr/>
        </p:nvSpPr>
        <p:spPr>
          <a:xfrm>
            <a:off x="6728228" y="3399524"/>
            <a:ext cx="18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Franca DEMO Book" panose="02010003040000000000" pitchFamily="2" charset="0"/>
              </a:rPr>
              <a:t>Group Name</a:t>
            </a:r>
            <a:endParaRPr lang="vi-VN" sz="20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E57563-44F5-476B-A8EE-4EBDC9A88A9A}"/>
              </a:ext>
            </a:extLst>
          </p:cNvPr>
          <p:cNvSpPr txBox="1"/>
          <p:nvPr/>
        </p:nvSpPr>
        <p:spPr>
          <a:xfrm>
            <a:off x="8364042" y="3414913"/>
            <a:ext cx="33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nội dung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2F177EAD-E89B-4DBE-8900-ECF5DC7AD0B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350" t="-373" r="26619" b="44019"/>
          <a:stretch/>
        </p:blipFill>
        <p:spPr>
          <a:xfrm>
            <a:off x="10856259" y="64132"/>
            <a:ext cx="551324" cy="608829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9F7C044A-57D2-492C-8EB3-A9C621FBB64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023" b="8497" l="89179" r="98798">
                        <a14:foregroundMark x1="92593" y1="6114" x2="92593" y2="6114"/>
                        <a14:foregroundMark x1="94042" y1="7156" x2="94042" y2="7156"/>
                      </a14:backgroundRemoval>
                    </a14:imgEffect>
                  </a14:imgLayer>
                </a14:imgProps>
              </a:ext>
            </a:extLst>
          </a:blip>
          <a:srcRect l="87977" t="3464" b="90944"/>
          <a:stretch/>
        </p:blipFill>
        <p:spPr>
          <a:xfrm>
            <a:off x="11407584" y="71461"/>
            <a:ext cx="826384" cy="68330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0074B8CB-6EB9-4F3F-A694-A110B772CFB0}"/>
              </a:ext>
            </a:extLst>
          </p:cNvPr>
          <p:cNvSpPr txBox="1"/>
          <p:nvPr/>
        </p:nvSpPr>
        <p:spPr>
          <a:xfrm>
            <a:off x="6736900" y="3762686"/>
            <a:ext cx="162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8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4 nội dung</a:t>
            </a:r>
            <a:endParaRPr lang="vi-VN">
              <a:solidFill>
                <a:srgbClr val="8F8F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2FE46-FF7A-486B-8476-EF73C2399440}"/>
              </a:ext>
            </a:extLst>
          </p:cNvPr>
          <p:cNvGrpSpPr/>
          <p:nvPr/>
        </p:nvGrpSpPr>
        <p:grpSpPr>
          <a:xfrm>
            <a:off x="6765659" y="4100643"/>
            <a:ext cx="2628285" cy="400110"/>
            <a:chOff x="6765659" y="4100643"/>
            <a:chExt cx="262828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3ACA1F8-CC96-40AE-B34A-C5E945EFB6CE}"/>
                </a:ext>
              </a:extLst>
            </p:cNvPr>
            <p:cNvSpPr txBox="1"/>
            <p:nvPr/>
          </p:nvSpPr>
          <p:spPr>
            <a:xfrm>
              <a:off x="6765659" y="4100643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1A6F20-80F5-4982-BF58-8CB0111BCECB}"/>
                </a:ext>
              </a:extLst>
            </p:cNvPr>
            <p:cNvSpPr txBox="1"/>
            <p:nvPr/>
          </p:nvSpPr>
          <p:spPr>
            <a:xfrm>
              <a:off x="7907358" y="4123271"/>
              <a:ext cx="148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956964-7F3E-4F80-B13B-D71D75892C7E}"/>
              </a:ext>
            </a:extLst>
          </p:cNvPr>
          <p:cNvGrpSpPr/>
          <p:nvPr/>
        </p:nvGrpSpPr>
        <p:grpSpPr>
          <a:xfrm>
            <a:off x="6765659" y="4535521"/>
            <a:ext cx="2846904" cy="407103"/>
            <a:chOff x="6765659" y="4535521"/>
            <a:chExt cx="2846904" cy="40710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FDBDE5A-ADC6-406A-86AC-FEC90FAC0476}"/>
                </a:ext>
              </a:extLst>
            </p:cNvPr>
            <p:cNvSpPr txBox="1"/>
            <p:nvPr/>
          </p:nvSpPr>
          <p:spPr>
            <a:xfrm>
              <a:off x="6765659" y="4535521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6CF0E7-D871-4137-9AF4-F0E436E65948}"/>
                </a:ext>
              </a:extLst>
            </p:cNvPr>
            <p:cNvSpPr txBox="1"/>
            <p:nvPr/>
          </p:nvSpPr>
          <p:spPr>
            <a:xfrm>
              <a:off x="7903787" y="4573292"/>
              <a:ext cx="170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201EA0-DEEC-4BF1-A91C-CC18DAFC9780}"/>
              </a:ext>
            </a:extLst>
          </p:cNvPr>
          <p:cNvGrpSpPr/>
          <p:nvPr/>
        </p:nvGrpSpPr>
        <p:grpSpPr>
          <a:xfrm>
            <a:off x="6765659" y="4981962"/>
            <a:ext cx="2777175" cy="400110"/>
            <a:chOff x="6765659" y="4981962"/>
            <a:chExt cx="2777175" cy="40011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218E3B-B511-486D-9836-04541D5DCA29}"/>
                </a:ext>
              </a:extLst>
            </p:cNvPr>
            <p:cNvSpPr txBox="1"/>
            <p:nvPr/>
          </p:nvSpPr>
          <p:spPr>
            <a:xfrm>
              <a:off x="6765659" y="4981962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78FD7F-1670-4740-96D5-A5B8F8AD1B9E}"/>
                </a:ext>
              </a:extLst>
            </p:cNvPr>
            <p:cNvSpPr txBox="1"/>
            <p:nvPr/>
          </p:nvSpPr>
          <p:spPr>
            <a:xfrm>
              <a:off x="7903786" y="4991271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D0E375-EBF2-4F0E-81BB-2FAA8282B38E}"/>
              </a:ext>
            </a:extLst>
          </p:cNvPr>
          <p:cNvGrpSpPr/>
          <p:nvPr/>
        </p:nvGrpSpPr>
        <p:grpSpPr>
          <a:xfrm>
            <a:off x="6772278" y="5454568"/>
            <a:ext cx="2770556" cy="401078"/>
            <a:chOff x="6772278" y="5454568"/>
            <a:chExt cx="2770556" cy="40107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5510529-DFBF-499B-A9B7-2C9AE79E996D}"/>
                </a:ext>
              </a:extLst>
            </p:cNvPr>
            <p:cNvSpPr txBox="1"/>
            <p:nvPr/>
          </p:nvSpPr>
          <p:spPr>
            <a:xfrm>
              <a:off x="6772278" y="5455536"/>
              <a:ext cx="12371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ranca DEMO Book" panose="02010003040000000000" pitchFamily="2" charset="0"/>
                </a:rPr>
                <a:t>Ig.name </a:t>
              </a:r>
              <a:endParaRPr lang="vi-VN" sz="200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40F2B4-1A94-4805-A2C9-311DAD1D7D46}"/>
                </a:ext>
              </a:extLst>
            </p:cNvPr>
            <p:cNvSpPr txBox="1"/>
            <p:nvPr/>
          </p:nvSpPr>
          <p:spPr>
            <a:xfrm>
              <a:off x="7903786" y="5454568"/>
              <a:ext cx="163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0910498-4FE1-4598-9FFB-51661001B2EA}"/>
              </a:ext>
            </a:extLst>
          </p:cNvPr>
          <p:cNvSpPr/>
          <p:nvPr/>
        </p:nvSpPr>
        <p:spPr>
          <a:xfrm>
            <a:off x="-11692" y="2194564"/>
            <a:ext cx="310995" cy="3967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5A0931-57A7-4DE8-A4A6-7E9744B1EBB6}"/>
              </a:ext>
            </a:extLst>
          </p:cNvPr>
          <p:cNvGrpSpPr/>
          <p:nvPr/>
        </p:nvGrpSpPr>
        <p:grpSpPr>
          <a:xfrm>
            <a:off x="-185400" y="723645"/>
            <a:ext cx="1534226" cy="1319082"/>
            <a:chOff x="-149541" y="803853"/>
            <a:chExt cx="1534226" cy="13190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675FBC-BD5B-4BDE-87A5-F0382834698F}"/>
                </a:ext>
              </a:extLst>
            </p:cNvPr>
            <p:cNvSpPr/>
            <p:nvPr/>
          </p:nvSpPr>
          <p:spPr>
            <a:xfrm>
              <a:off x="151432" y="803853"/>
              <a:ext cx="993422" cy="985520"/>
            </a:xfrm>
            <a:prstGeom prst="ellipse">
              <a:avLst/>
            </a:prstGeom>
            <a:noFill/>
            <a:ln w="19050">
              <a:solidFill>
                <a:srgbClr val="57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3E432E-A94B-4A6B-814C-15B9871EEBD8}"/>
                </a:ext>
              </a:extLst>
            </p:cNvPr>
            <p:cNvSpPr/>
            <p:nvPr/>
          </p:nvSpPr>
          <p:spPr>
            <a:xfrm>
              <a:off x="211031" y="857044"/>
              <a:ext cx="874058" cy="869575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FCD545-B3A1-4E40-9746-ACE91730288A}"/>
                </a:ext>
              </a:extLst>
            </p:cNvPr>
            <p:cNvSpPr txBox="1"/>
            <p:nvPr/>
          </p:nvSpPr>
          <p:spPr>
            <a:xfrm>
              <a:off x="-149541" y="178438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57575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Tin của bạn</a:t>
              </a:r>
              <a:endParaRPr lang="vi-VN" sz="1600">
                <a:solidFill>
                  <a:srgbClr val="57575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8664E12-25BF-44FB-9C3A-1A9A74BFB944}"/>
              </a:ext>
            </a:extLst>
          </p:cNvPr>
          <p:cNvGrpSpPr/>
          <p:nvPr/>
        </p:nvGrpSpPr>
        <p:grpSpPr>
          <a:xfrm>
            <a:off x="1205792" y="723972"/>
            <a:ext cx="1534226" cy="1323125"/>
            <a:chOff x="1241651" y="804180"/>
            <a:chExt cx="1534226" cy="13231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BE41E6-9299-4FB0-9B5C-72084730EED5}"/>
                </a:ext>
              </a:extLst>
            </p:cNvPr>
            <p:cNvSpPr/>
            <p:nvPr/>
          </p:nvSpPr>
          <p:spPr>
            <a:xfrm>
              <a:off x="1523032" y="80418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BD40FEC-9537-4B20-BC8A-FF03582B2E8A}"/>
                </a:ext>
              </a:extLst>
            </p:cNvPr>
            <p:cNvSpPr/>
            <p:nvPr/>
          </p:nvSpPr>
          <p:spPr>
            <a:xfrm>
              <a:off x="1559275" y="837542"/>
              <a:ext cx="919747" cy="914400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287" t="-9870" r="-14187" b="-1920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01DDE8B-F856-4118-86B2-76595559E240}"/>
                </a:ext>
              </a:extLst>
            </p:cNvPr>
            <p:cNvSpPr txBox="1"/>
            <p:nvPr/>
          </p:nvSpPr>
          <p:spPr>
            <a:xfrm>
              <a:off x="1241651" y="1788751"/>
              <a:ext cx="1534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lalalalisa_m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A7AEA07-5A45-401A-9D7D-FC7C8936B786}"/>
              </a:ext>
            </a:extLst>
          </p:cNvPr>
          <p:cNvGrpSpPr/>
          <p:nvPr/>
        </p:nvGrpSpPr>
        <p:grpSpPr>
          <a:xfrm>
            <a:off x="2471906" y="731649"/>
            <a:ext cx="1665417" cy="1316081"/>
            <a:chOff x="2507765" y="811857"/>
            <a:chExt cx="1665417" cy="131608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40282A-B818-4A7B-AC27-FDDA7CB2B254}"/>
                </a:ext>
              </a:extLst>
            </p:cNvPr>
            <p:cNvSpPr/>
            <p:nvPr/>
          </p:nvSpPr>
          <p:spPr>
            <a:xfrm>
              <a:off x="2825517" y="8118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E78A67-52A2-46EE-BAD3-16217A867ABB}"/>
                </a:ext>
              </a:extLst>
            </p:cNvPr>
            <p:cNvSpPr/>
            <p:nvPr/>
          </p:nvSpPr>
          <p:spPr>
            <a:xfrm>
              <a:off x="2861760" y="845219"/>
              <a:ext cx="919747" cy="914400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398" t="-12660" r="-30617" b="-16554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7017D3-B73F-4A0F-9894-EB827B47218B}"/>
                </a:ext>
              </a:extLst>
            </p:cNvPr>
            <p:cNvSpPr txBox="1"/>
            <p:nvPr/>
          </p:nvSpPr>
          <p:spPr>
            <a:xfrm>
              <a:off x="2507765" y="1789384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roses_are_r…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7FABF0-3DA4-4DBF-9C0D-E5DC3D1AD1A8}"/>
              </a:ext>
            </a:extLst>
          </p:cNvPr>
          <p:cNvGrpSpPr/>
          <p:nvPr/>
        </p:nvGrpSpPr>
        <p:grpSpPr>
          <a:xfrm>
            <a:off x="3916948" y="717940"/>
            <a:ext cx="1665417" cy="1328489"/>
            <a:chOff x="3952807" y="798148"/>
            <a:chExt cx="1665417" cy="132848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CFB6D3-7BAC-4A8E-BFAB-B4AFFA959520}"/>
                </a:ext>
              </a:extLst>
            </p:cNvPr>
            <p:cNvSpPr/>
            <p:nvPr/>
          </p:nvSpPr>
          <p:spPr>
            <a:xfrm>
              <a:off x="4276968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2E258F-D094-46EA-812E-2EDD0168184F}"/>
                </a:ext>
              </a:extLst>
            </p:cNvPr>
            <p:cNvSpPr/>
            <p:nvPr/>
          </p:nvSpPr>
          <p:spPr>
            <a:xfrm>
              <a:off x="4313211" y="831510"/>
              <a:ext cx="919747" cy="914400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860" t="-9793" r="-37339" b="-1571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C50FEC-5D3D-4C39-9637-A26A7F945F46}"/>
                </a:ext>
              </a:extLst>
            </p:cNvPr>
            <p:cNvSpPr txBox="1"/>
            <p:nvPr/>
          </p:nvSpPr>
          <p:spPr>
            <a:xfrm>
              <a:off x="3952807" y="1788083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jennierubyjane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F4EFC3-130F-4415-9067-A381C5052690}"/>
              </a:ext>
            </a:extLst>
          </p:cNvPr>
          <p:cNvGrpSpPr/>
          <p:nvPr/>
        </p:nvGrpSpPr>
        <p:grpSpPr>
          <a:xfrm>
            <a:off x="5520006" y="723049"/>
            <a:ext cx="1249249" cy="1319678"/>
            <a:chOff x="5555865" y="803257"/>
            <a:chExt cx="1249249" cy="131967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7556F0-2491-4090-9970-1CE389C6E319}"/>
                </a:ext>
              </a:extLst>
            </p:cNvPr>
            <p:cNvSpPr/>
            <p:nvPr/>
          </p:nvSpPr>
          <p:spPr>
            <a:xfrm>
              <a:off x="5637832" y="803257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BE75DC-DE9C-4E3C-A2AB-B8279CDCD5C3}"/>
                </a:ext>
              </a:extLst>
            </p:cNvPr>
            <p:cNvSpPr/>
            <p:nvPr/>
          </p:nvSpPr>
          <p:spPr>
            <a:xfrm>
              <a:off x="5674075" y="836619"/>
              <a:ext cx="919747" cy="914400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965" t="-10716" r="-29449" b="-12966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3A274B4-BE11-4235-BAFE-0637E7A7D995}"/>
                </a:ext>
              </a:extLst>
            </p:cNvPr>
            <p:cNvSpPr txBox="1"/>
            <p:nvPr/>
          </p:nvSpPr>
          <p:spPr>
            <a:xfrm>
              <a:off x="5555865" y="1784381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sooyaaa__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FB1744-5AB3-4159-9CB4-5B4C6FA1FB3E}"/>
              </a:ext>
            </a:extLst>
          </p:cNvPr>
          <p:cNvSpPr/>
          <p:nvPr/>
        </p:nvSpPr>
        <p:spPr>
          <a:xfrm>
            <a:off x="98723" y="6790886"/>
            <a:ext cx="993422" cy="67114"/>
          </a:xfrm>
          <a:prstGeom prst="roundRect">
            <a:avLst>
              <a:gd name="adj" fmla="val 50000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632C452-99F8-43C6-9A27-5BE6155DF159}"/>
              </a:ext>
            </a:extLst>
          </p:cNvPr>
          <p:cNvGrpSpPr/>
          <p:nvPr/>
        </p:nvGrpSpPr>
        <p:grpSpPr>
          <a:xfrm>
            <a:off x="11263338" y="6207462"/>
            <a:ext cx="429022" cy="568098"/>
            <a:chOff x="11263338" y="6266076"/>
            <a:chExt cx="429022" cy="568098"/>
          </a:xfrm>
        </p:grpSpPr>
        <p:sp>
          <p:nvSpPr>
            <p:cNvPr id="80" name="Oval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73A5218F-5A56-480A-A9B5-489D1ED862F8}"/>
                </a:ext>
              </a:extLst>
            </p:cNvPr>
            <p:cNvSpPr/>
            <p:nvPr/>
          </p:nvSpPr>
          <p:spPr>
            <a:xfrm>
              <a:off x="11263338" y="6266076"/>
              <a:ext cx="429022" cy="416811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DC53988-660F-435E-BD87-7DA27F2FC405}"/>
                </a:ext>
              </a:extLst>
            </p:cNvPr>
            <p:cNvSpPr/>
            <p:nvPr/>
          </p:nvSpPr>
          <p:spPr>
            <a:xfrm>
              <a:off x="11439196" y="6755553"/>
              <a:ext cx="77306" cy="78621"/>
            </a:xfrm>
            <a:prstGeom prst="ellipse">
              <a:avLst/>
            </a:prstGeom>
            <a:solidFill>
              <a:srgbClr val="F2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3AF35F-B44A-4DCB-ADAF-0BC10E783093}"/>
              </a:ext>
            </a:extLst>
          </p:cNvPr>
          <p:cNvGrpSpPr/>
          <p:nvPr/>
        </p:nvGrpSpPr>
        <p:grpSpPr>
          <a:xfrm>
            <a:off x="6845064" y="722722"/>
            <a:ext cx="1249249" cy="1352296"/>
            <a:chOff x="6880923" y="802930"/>
            <a:chExt cx="1249249" cy="135229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255E11-FAD9-4E2C-8EB8-09B2D3528CE5}"/>
                </a:ext>
              </a:extLst>
            </p:cNvPr>
            <p:cNvSpPr/>
            <p:nvPr/>
          </p:nvSpPr>
          <p:spPr>
            <a:xfrm>
              <a:off x="7009432" y="802930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E90365C-3250-4586-8B34-0AC42D0BA011}"/>
                </a:ext>
              </a:extLst>
            </p:cNvPr>
            <p:cNvSpPr/>
            <p:nvPr/>
          </p:nvSpPr>
          <p:spPr>
            <a:xfrm>
              <a:off x="7045675" y="836292"/>
              <a:ext cx="919747" cy="914400"/>
            </a:xfrm>
            <a:prstGeom prst="ellipse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350" t="-9733" r="-52702" b="-15329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B761FF0-086F-4056-BECB-C060890E6DCD}"/>
                </a:ext>
              </a:extLst>
            </p:cNvPr>
            <p:cNvSpPr txBox="1"/>
            <p:nvPr/>
          </p:nvSpPr>
          <p:spPr>
            <a:xfrm>
              <a:off x="6880923" y="1816672"/>
              <a:ext cx="1249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29.mimm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4BBD41-47E9-4866-AC1B-52D703434F1C}"/>
              </a:ext>
            </a:extLst>
          </p:cNvPr>
          <p:cNvGrpSpPr/>
          <p:nvPr/>
        </p:nvGrpSpPr>
        <p:grpSpPr>
          <a:xfrm>
            <a:off x="8106723" y="717940"/>
            <a:ext cx="1505840" cy="1322154"/>
            <a:chOff x="8142582" y="798148"/>
            <a:chExt cx="1505840" cy="132215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1F2AA1-9944-42CF-9A14-2E9F673FAC96}"/>
                </a:ext>
              </a:extLst>
            </p:cNvPr>
            <p:cNvSpPr/>
            <p:nvPr/>
          </p:nvSpPr>
          <p:spPr>
            <a:xfrm>
              <a:off x="8381032" y="798148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C39A39A-441B-413A-8650-197879DF790D}"/>
                </a:ext>
              </a:extLst>
            </p:cNvPr>
            <p:cNvSpPr/>
            <p:nvPr/>
          </p:nvSpPr>
          <p:spPr>
            <a:xfrm>
              <a:off x="8417275" y="831510"/>
              <a:ext cx="919747" cy="914400"/>
            </a:xfrm>
            <a:prstGeom prst="ellipse">
              <a:avLst/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8130" t="-13719" r="-42200" b="-14982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A33223-0734-4152-9BED-83EA4BB7FBC0}"/>
                </a:ext>
              </a:extLst>
            </p:cNvPr>
            <p:cNvSpPr txBox="1"/>
            <p:nvPr/>
          </p:nvSpPr>
          <p:spPr>
            <a:xfrm>
              <a:off x="8142582" y="1781748"/>
              <a:ext cx="1505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Jenny.huynh._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872A2A-E699-4E4D-9CF4-EF2639E79E93}"/>
              </a:ext>
            </a:extLst>
          </p:cNvPr>
          <p:cNvGrpSpPr/>
          <p:nvPr/>
        </p:nvGrpSpPr>
        <p:grpSpPr>
          <a:xfrm>
            <a:off x="9393944" y="717939"/>
            <a:ext cx="1665417" cy="1341473"/>
            <a:chOff x="9429803" y="798147"/>
            <a:chExt cx="1665417" cy="13414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1060EC-4D58-411D-8269-36E5001A25A9}"/>
                </a:ext>
              </a:extLst>
            </p:cNvPr>
            <p:cNvGrpSpPr/>
            <p:nvPr/>
          </p:nvGrpSpPr>
          <p:grpSpPr>
            <a:xfrm>
              <a:off x="9752632" y="798147"/>
              <a:ext cx="1048288" cy="1018523"/>
              <a:chOff x="9752632" y="798148"/>
              <a:chExt cx="993422" cy="98552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3D88603-7352-4C26-882F-FE8896670743}"/>
                  </a:ext>
                </a:extLst>
              </p:cNvPr>
              <p:cNvSpPr/>
              <p:nvPr/>
            </p:nvSpPr>
            <p:spPr>
              <a:xfrm>
                <a:off x="9752632" y="798148"/>
                <a:ext cx="993422" cy="985520"/>
              </a:xfrm>
              <a:prstGeom prst="ellipse">
                <a:avLst/>
              </a:prstGeom>
              <a:blipFill dpi="0"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C43ECA1-E529-449E-9C10-1035470814A4}"/>
                  </a:ext>
                </a:extLst>
              </p:cNvPr>
              <p:cNvSpPr/>
              <p:nvPr/>
            </p:nvSpPr>
            <p:spPr>
              <a:xfrm>
                <a:off x="9788875" y="831510"/>
                <a:ext cx="919747" cy="914400"/>
              </a:xfrm>
              <a:prstGeom prst="ellipse">
                <a:avLst/>
              </a:prstGeom>
              <a:blipFill dpi="0" rotWithShape="1"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7058" t="-19899" r="-50320" b="-15272"/>
                </a:stretch>
              </a:blip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7BD163-3267-45F8-B357-00A1BAC6D91A}"/>
                </a:ext>
              </a:extLst>
            </p:cNvPr>
            <p:cNvSpPr txBox="1"/>
            <p:nvPr/>
          </p:nvSpPr>
          <p:spPr>
            <a:xfrm>
              <a:off x="9429803" y="1801066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dmm1025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1DCA76-CDEE-4F50-B01A-E8D92C51968A}"/>
              </a:ext>
            </a:extLst>
          </p:cNvPr>
          <p:cNvGrpSpPr/>
          <p:nvPr/>
        </p:nvGrpSpPr>
        <p:grpSpPr>
          <a:xfrm>
            <a:off x="10675148" y="702978"/>
            <a:ext cx="1665417" cy="1309635"/>
            <a:chOff x="10665998" y="814596"/>
            <a:chExt cx="1665417" cy="130963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9BC98B-5082-4D7F-996A-ECA02D4A0F4C}"/>
                </a:ext>
              </a:extLst>
            </p:cNvPr>
            <p:cNvSpPr/>
            <p:nvPr/>
          </p:nvSpPr>
          <p:spPr>
            <a:xfrm>
              <a:off x="11041016" y="814596"/>
              <a:ext cx="993422" cy="985520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AF77D2-500E-49B1-944B-F304BA472BD8}"/>
                </a:ext>
              </a:extLst>
            </p:cNvPr>
            <p:cNvSpPr/>
            <p:nvPr/>
          </p:nvSpPr>
          <p:spPr>
            <a:xfrm>
              <a:off x="11083640" y="850454"/>
              <a:ext cx="914611" cy="914400"/>
            </a:xfrm>
            <a:prstGeom prst="ellipse">
              <a:avLst/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998" t="-5385" r="-27916" b="-10997"/>
              </a:stretch>
            </a:blip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EBEB1A2-FD6B-4E6F-A94A-3BAC91CD53E4}"/>
                </a:ext>
              </a:extLst>
            </p:cNvPr>
            <p:cNvSpPr txBox="1"/>
            <p:nvPr/>
          </p:nvSpPr>
          <p:spPr>
            <a:xfrm>
              <a:off x="10665998" y="1785677"/>
              <a:ext cx="1665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__.baongoc…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Rectangle 1">
            <a:extLst>
              <a:ext uri="{FF2B5EF4-FFF2-40B4-BE49-F238E27FC236}">
                <a16:creationId xmlns:a16="http://schemas.microsoft.com/office/drawing/2014/main" id="{0415C5BC-902B-4A03-BEFB-0AD41F724A0A}"/>
              </a:ext>
            </a:extLst>
          </p:cNvPr>
          <p:cNvSpPr/>
          <p:nvPr/>
        </p:nvSpPr>
        <p:spPr>
          <a:xfrm>
            <a:off x="-11692" y="0"/>
            <a:ext cx="1224566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9" name="Group 78">
            <a:extLst>
              <a:ext uri="{FF2B5EF4-FFF2-40B4-BE49-F238E27FC236}">
                <a16:creationId xmlns:a16="http://schemas.microsoft.com/office/drawing/2014/main" id="{229A39E2-2D33-4D90-AF26-E2C8E484067B}"/>
              </a:ext>
            </a:extLst>
          </p:cNvPr>
          <p:cNvGrpSpPr/>
          <p:nvPr/>
        </p:nvGrpSpPr>
        <p:grpSpPr>
          <a:xfrm>
            <a:off x="1222894" y="683471"/>
            <a:ext cx="9750973" cy="5523991"/>
            <a:chOff x="1222894" y="683471"/>
            <a:chExt cx="9750973" cy="5523991"/>
          </a:xfrm>
        </p:grpSpPr>
        <p:sp>
          <p:nvSpPr>
            <p:cNvPr id="90" name="Rectangle 18">
              <a:extLst>
                <a:ext uri="{FF2B5EF4-FFF2-40B4-BE49-F238E27FC236}">
                  <a16:creationId xmlns:a16="http://schemas.microsoft.com/office/drawing/2014/main" id="{4FB5E10B-4B65-4B04-9EC2-8B127066A5B7}"/>
                </a:ext>
              </a:extLst>
            </p:cNvPr>
            <p:cNvSpPr/>
            <p:nvPr/>
          </p:nvSpPr>
          <p:spPr>
            <a:xfrm>
              <a:off x="1223060" y="683471"/>
              <a:ext cx="9750807" cy="55239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862D0813-D99A-451E-90AA-6996086B4CF7}"/>
                </a:ext>
              </a:extLst>
            </p:cNvPr>
            <p:cNvSpPr/>
            <p:nvPr/>
          </p:nvSpPr>
          <p:spPr>
            <a:xfrm>
              <a:off x="1222894" y="683471"/>
              <a:ext cx="5267016" cy="5523991"/>
            </a:xfrm>
            <a:prstGeom prst="rect">
              <a:avLst/>
            </a:pr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92" name="Group 64">
              <a:extLst>
                <a:ext uri="{FF2B5EF4-FFF2-40B4-BE49-F238E27FC236}">
                  <a16:creationId xmlns:a16="http://schemas.microsoft.com/office/drawing/2014/main" id="{47029039-40E3-48F6-B6D9-4CA52E82F62D}"/>
                </a:ext>
              </a:extLst>
            </p:cNvPr>
            <p:cNvGrpSpPr/>
            <p:nvPr/>
          </p:nvGrpSpPr>
          <p:grpSpPr>
            <a:xfrm>
              <a:off x="6661533" y="734614"/>
              <a:ext cx="2288737" cy="441013"/>
              <a:chOff x="6728229" y="2194564"/>
              <a:chExt cx="2288737" cy="441013"/>
            </a:xfrm>
          </p:grpSpPr>
          <p:sp>
            <p:nvSpPr>
              <p:cNvPr id="107" name="Oval 65">
                <a:extLst>
                  <a:ext uri="{FF2B5EF4-FFF2-40B4-BE49-F238E27FC236}">
                    <a16:creationId xmlns:a16="http://schemas.microsoft.com/office/drawing/2014/main" id="{CBBB0E9B-6B15-4963-864A-166518417914}"/>
                  </a:ext>
                </a:extLst>
              </p:cNvPr>
              <p:cNvSpPr/>
              <p:nvPr/>
            </p:nvSpPr>
            <p:spPr>
              <a:xfrm>
                <a:off x="6728229" y="2194564"/>
                <a:ext cx="441314" cy="441013"/>
              </a:xfrm>
              <a:prstGeom prst="ellipse">
                <a:avLst/>
              </a:prstGeom>
              <a:blipFill dpi="0"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8" name="TextBox 66">
                <a:extLst>
                  <a:ext uri="{FF2B5EF4-FFF2-40B4-BE49-F238E27FC236}">
                    <a16:creationId xmlns:a16="http://schemas.microsoft.com/office/drawing/2014/main" id="{D78350E4-A8B6-4B21-914A-B5CBB5BA9CC9}"/>
                  </a:ext>
                </a:extLst>
              </p:cNvPr>
              <p:cNvSpPr txBox="1"/>
              <p:nvPr/>
            </p:nvSpPr>
            <p:spPr>
              <a:xfrm>
                <a:off x="7112528" y="2231227"/>
                <a:ext cx="1904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Franca DEMO Book" panose="02010003040000000000" pitchFamily="2" charset="0"/>
                  </a:rPr>
                  <a:t>Group Name</a:t>
                </a:r>
                <a:endParaRPr lang="vi-VN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3" name="Picture 67">
              <a:extLst>
                <a:ext uri="{FF2B5EF4-FFF2-40B4-BE49-F238E27FC236}">
                  <a16:creationId xmlns:a16="http://schemas.microsoft.com/office/drawing/2014/main" id="{51D0286C-EE05-4D73-BD4D-BBCB7ED6F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46074" b="55160" l="78244" r="83546">
                          <a14:foregroundMark x1="80521" y1="50278" x2="80689" y2="50926"/>
                          <a14:backgroundMark x1="81094" y1="50926" x2="81094" y2="50926"/>
                          <a14:backgroundMark x1="80417" y1="51204" x2="80417" y2="51204"/>
                          <a14:backgroundMark x1="80729" y1="50926" x2="80729" y2="50926"/>
                        </a14:backgroundRemoval>
                      </a14:imgEffect>
                    </a14:imgLayer>
                  </a14:imgProps>
                </a:ext>
              </a:extLst>
            </a:blip>
            <a:srcRect l="77581" t="44938" r="15791" b="43704"/>
            <a:stretch/>
          </p:blipFill>
          <p:spPr>
            <a:xfrm>
              <a:off x="8609688" y="825774"/>
              <a:ext cx="304786" cy="293789"/>
            </a:xfrm>
            <a:prstGeom prst="rect">
              <a:avLst/>
            </a:prstGeom>
          </p:spPr>
        </p:pic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47751F3A-3AFB-40A4-8E38-42CC5E738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1170" b="65333" l="1126" r="101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50" r="88744" b="34147"/>
            <a:stretch/>
          </p:blipFill>
          <p:spPr bwMode="auto">
            <a:xfrm>
              <a:off x="6460345" y="4622688"/>
              <a:ext cx="639216" cy="525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71">
              <a:extLst>
                <a:ext uri="{FF2B5EF4-FFF2-40B4-BE49-F238E27FC236}">
                  <a16:creationId xmlns:a16="http://schemas.microsoft.com/office/drawing/2014/main" id="{0D215CB1-C688-49D1-A8B2-C75AD567C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535" b="64994" l="12519" r="19907"/>
                      </a14:imgEffect>
                    </a14:imgLayer>
                  </a14:imgProps>
                </a:ext>
              </a:extLst>
            </a:blip>
            <a:srcRect l="11596" t="61103" r="79169" b="34574"/>
            <a:stretch/>
          </p:blipFill>
          <p:spPr>
            <a:xfrm>
              <a:off x="7033368" y="4664376"/>
              <a:ext cx="521574" cy="434125"/>
            </a:xfrm>
            <a:prstGeom prst="rect">
              <a:avLst/>
            </a:prstGeom>
          </p:spPr>
        </p:pic>
        <p:pic>
          <p:nvPicPr>
            <p:cNvPr id="96" name="Picture 72">
              <a:extLst>
                <a:ext uri="{FF2B5EF4-FFF2-40B4-BE49-F238E27FC236}">
                  <a16:creationId xmlns:a16="http://schemas.microsoft.com/office/drawing/2014/main" id="{14BE6A66-E733-4F6C-A642-CEF77F60B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0903" b="65261" l="22601" r="29738"/>
                      </a14:imgEffect>
                    </a14:imgLayer>
                  </a14:imgProps>
                </a:ext>
              </a:extLst>
            </a:blip>
            <a:srcRect l="21709" t="60358" r="69370" b="34194"/>
            <a:stretch/>
          </p:blipFill>
          <p:spPr>
            <a:xfrm>
              <a:off x="7554942" y="4594026"/>
              <a:ext cx="521574" cy="566279"/>
            </a:xfrm>
            <a:prstGeom prst="rect">
              <a:avLst/>
            </a:prstGeom>
          </p:spPr>
        </p:pic>
        <p:pic>
          <p:nvPicPr>
            <p:cNvPr id="97" name="Picture 73">
              <a:extLst>
                <a:ext uri="{FF2B5EF4-FFF2-40B4-BE49-F238E27FC236}">
                  <a16:creationId xmlns:a16="http://schemas.microsoft.com/office/drawing/2014/main" id="{6C7D663B-67BD-4D3D-AC6E-6609E9D3E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296" b="65362" l="89638" r="98849"/>
                      </a14:imgEffect>
                    </a14:imgLayer>
                  </a14:imgProps>
                </a:ext>
              </a:extLst>
            </a:blip>
            <a:srcRect l="88487" t="60788" b="34130"/>
            <a:stretch/>
          </p:blipFill>
          <p:spPr>
            <a:xfrm>
              <a:off x="10255333" y="4652564"/>
              <a:ext cx="619999" cy="486515"/>
            </a:xfrm>
            <a:prstGeom prst="rect">
              <a:avLst/>
            </a:prstGeom>
          </p:spPr>
        </p:pic>
        <p:pic>
          <p:nvPicPr>
            <p:cNvPr id="98" name="Picture 74">
              <a:extLst>
                <a:ext uri="{FF2B5EF4-FFF2-40B4-BE49-F238E27FC236}">
                  <a16:creationId xmlns:a16="http://schemas.microsoft.com/office/drawing/2014/main" id="{7E1D058E-1223-4EDE-9737-E9DDC3203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3936" t="78708" r="18781" b="1"/>
            <a:stretch/>
          </p:blipFill>
          <p:spPr>
            <a:xfrm>
              <a:off x="10253824" y="791047"/>
              <a:ext cx="639217" cy="365039"/>
            </a:xfrm>
            <a:prstGeom prst="rect">
              <a:avLst/>
            </a:prstGeom>
          </p:spPr>
        </p:pic>
        <p:sp>
          <p:nvSpPr>
            <p:cNvPr id="99" name="TextBox 37">
              <a:extLst>
                <a:ext uri="{FF2B5EF4-FFF2-40B4-BE49-F238E27FC236}">
                  <a16:creationId xmlns:a16="http://schemas.microsoft.com/office/drawing/2014/main" id="{FF701D01-6107-43D3-BAE3-B42C16007EA7}"/>
                </a:ext>
              </a:extLst>
            </p:cNvPr>
            <p:cNvSpPr txBox="1"/>
            <p:nvPr/>
          </p:nvSpPr>
          <p:spPr>
            <a:xfrm>
              <a:off x="6992481" y="5766104"/>
              <a:ext cx="18825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Thêm bình luận…</a:t>
              </a:r>
              <a:endParaRPr lang="vi-VN" sz="160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Picture 43">
              <a:extLst>
                <a:ext uri="{FF2B5EF4-FFF2-40B4-BE49-F238E27FC236}">
                  <a16:creationId xmlns:a16="http://schemas.microsoft.com/office/drawing/2014/main" id="{BD33101D-FF1C-4758-800F-F541AA2F2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75730" b="81577" l="52315" r="55414">
                          <a14:foregroundMark x1="53802" y1="81389" x2="53802" y2="81389"/>
                          <a14:foregroundMark x1="53958" y1="80185" x2="53958" y2="80185"/>
                          <a14:foregroundMark x1="54375" y1="78981" x2="54375" y2="78981"/>
                          <a14:foregroundMark x1="53281" y1="78889" x2="53281" y2="78889"/>
                        </a14:backgroundRemoval>
                      </a14:imgEffect>
                    </a14:imgLayer>
                  </a14:imgProps>
                </a:ext>
              </a:extLst>
            </a:blip>
            <a:srcRect l="51928" t="74999" r="44199" b="17692"/>
            <a:stretch/>
          </p:blipFill>
          <p:spPr>
            <a:xfrm>
              <a:off x="6603022" y="5667230"/>
              <a:ext cx="472222" cy="501253"/>
            </a:xfrm>
            <a:prstGeom prst="rect">
              <a:avLst/>
            </a:prstGeom>
          </p:spPr>
        </p:pic>
        <p:sp>
          <p:nvSpPr>
            <p:cNvPr id="101" name="TextBox 75">
              <a:extLst>
                <a:ext uri="{FF2B5EF4-FFF2-40B4-BE49-F238E27FC236}">
                  <a16:creationId xmlns:a16="http://schemas.microsoft.com/office/drawing/2014/main" id="{18ADEFEE-6DB2-4CCA-9826-7815C344D433}"/>
                </a:ext>
              </a:extLst>
            </p:cNvPr>
            <p:cNvSpPr txBox="1"/>
            <p:nvPr/>
          </p:nvSpPr>
          <p:spPr>
            <a:xfrm>
              <a:off x="10041783" y="5680632"/>
              <a:ext cx="7791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>
                  <a:solidFill>
                    <a:srgbClr val="3796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Đăng</a:t>
              </a:r>
              <a:endParaRPr lang="vi-VN" sz="1600">
                <a:solidFill>
                  <a:srgbClr val="3796E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TextBox 76">
              <a:extLst>
                <a:ext uri="{FF2B5EF4-FFF2-40B4-BE49-F238E27FC236}">
                  <a16:creationId xmlns:a16="http://schemas.microsoft.com/office/drawing/2014/main" id="{0009F7AD-D86B-42A0-A161-DE01EA404A10}"/>
                </a:ext>
              </a:extLst>
            </p:cNvPr>
            <p:cNvSpPr txBox="1"/>
            <p:nvPr/>
          </p:nvSpPr>
          <p:spPr>
            <a:xfrm>
              <a:off x="6575701" y="5103927"/>
              <a:ext cx="2243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100.000 lượt thích</a:t>
              </a:r>
              <a:endParaRPr lang="vi-V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80">
              <a:extLst>
                <a:ext uri="{FF2B5EF4-FFF2-40B4-BE49-F238E27FC236}">
                  <a16:creationId xmlns:a16="http://schemas.microsoft.com/office/drawing/2014/main" id="{9165A4DF-5592-44AC-8297-4C8417E0209D}"/>
                </a:ext>
              </a:extLst>
            </p:cNvPr>
            <p:cNvSpPr txBox="1"/>
            <p:nvPr/>
          </p:nvSpPr>
          <p:spPr>
            <a:xfrm>
              <a:off x="2431913" y="1113180"/>
              <a:ext cx="2743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Brody" pitchFamily="2" charset="0"/>
                </a:rPr>
                <a:t>Group Name</a:t>
              </a:r>
              <a:endParaRPr lang="vi-VN" sz="4000">
                <a:solidFill>
                  <a:schemeClr val="bg1"/>
                </a:solidFill>
              </a:endParaRPr>
            </a:p>
          </p:txBody>
        </p:sp>
      </p:grpSp>
      <p:sp>
        <p:nvSpPr>
          <p:cNvPr id="109" name="TextBox 1">
            <a:extLst>
              <a:ext uri="{FF2B5EF4-FFF2-40B4-BE49-F238E27FC236}">
                <a16:creationId xmlns:a16="http://schemas.microsoft.com/office/drawing/2014/main" id="{0ED716E0-4A86-4B04-9C5E-7DFE2B400477}"/>
              </a:ext>
            </a:extLst>
          </p:cNvPr>
          <p:cNvSpPr txBox="1"/>
          <p:nvPr/>
        </p:nvSpPr>
        <p:spPr>
          <a:xfrm>
            <a:off x="6633017" y="1349856"/>
            <a:ext cx="300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4</a:t>
            </a:r>
            <a:endParaRPr lang="vi-VN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" name="Picture 21">
            <a:extLst>
              <a:ext uri="{FF2B5EF4-FFF2-40B4-BE49-F238E27FC236}">
                <a16:creationId xmlns:a16="http://schemas.microsoft.com/office/drawing/2014/main" id="{56988181-0560-4D11-ADFB-8957F2BD6751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25691" b="37514" l="31983" r="67600"/>
                    </a14:imgEffect>
                  </a14:imgLayer>
                </a14:imgProps>
              </a:ext>
            </a:extLst>
          </a:blip>
          <a:srcRect l="27531" t="24213" r="27948" b="61008"/>
          <a:stretch/>
        </p:blipFill>
        <p:spPr>
          <a:xfrm>
            <a:off x="2722693" y="2780703"/>
            <a:ext cx="2161639" cy="1275667"/>
          </a:xfrm>
          <a:prstGeom prst="rect">
            <a:avLst/>
          </a:prstGeom>
          <a:effectLst>
            <a:outerShdw blurRad="533400" dist="50800" dir="5400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104" name="Picture 25">
            <a:extLst>
              <a:ext uri="{FF2B5EF4-FFF2-40B4-BE49-F238E27FC236}">
                <a16:creationId xmlns:a16="http://schemas.microsoft.com/office/drawing/2014/main" id="{5E31EE9B-E56B-4A76-A3E4-4061B7094B38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48837" b="52601" l="1134" r="10210"/>
                    </a14:imgEffect>
                  </a14:imgLayer>
                </a14:imgProps>
              </a:ext>
            </a:extLst>
          </a:blip>
          <a:srcRect l="2595" t="48366" r="90369" b="46928"/>
          <a:stretch/>
        </p:blipFill>
        <p:spPr>
          <a:xfrm>
            <a:off x="6648534" y="4683732"/>
            <a:ext cx="311715" cy="356511"/>
          </a:xfrm>
          <a:prstGeom prst="rect">
            <a:avLst/>
          </a:prstGeom>
        </p:spPr>
      </p:pic>
      <p:pic>
        <p:nvPicPr>
          <p:cNvPr id="105" name="Picture 2" descr="Shape, arrow&#10;&#10;Description automatically generated">
            <a:extLst>
              <a:ext uri="{FF2B5EF4-FFF2-40B4-BE49-F238E27FC236}">
                <a16:creationId xmlns:a16="http://schemas.microsoft.com/office/drawing/2014/main" id="{EC6B775C-0F7F-4529-8B7F-D7553BE4469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89" y="4913314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0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ccel="52000" decel="4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25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ccel="52000" fill="hold" nodeType="withEffect" p14:presetBounceEnd="98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21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accel="52000" decel="4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25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2854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Muộn Rồi Mà sao Còn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840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Sơn Tùng M-TP – Muộn Rồi Mà Sao Còn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59184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3BFCD5D2-9782-4016-B38D-764FEFB47A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1316">
            <a:off x="6095916" y="5308240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6496"/>
      </p:ext>
    </p:extLst>
  </p:cSld>
  <p:clrMapOvr>
    <a:masterClrMapping/>
  </p:clrMapOvr>
  <p:transition spd="slow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66938FD-5421-432D-A991-ECCA3344E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0" r="21177"/>
          <a:stretch/>
        </p:blipFill>
        <p:spPr>
          <a:xfrm>
            <a:off x="5150221" y="3048241"/>
            <a:ext cx="1891553" cy="1855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ED499F-AFBE-481A-B09D-FD5FE9414B1D}"/>
              </a:ext>
            </a:extLst>
          </p:cNvPr>
          <p:cNvSpPr txBox="1"/>
          <p:nvPr/>
        </p:nvSpPr>
        <p:spPr>
          <a:xfrm>
            <a:off x="3796551" y="3514165"/>
            <a:ext cx="459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5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7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1870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4516393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715224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12605998" y="586107"/>
            <a:ext cx="3696182" cy="524442"/>
            <a:chOff x="6096000" y="837209"/>
            <a:chExt cx="3696182" cy="5244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nhóm của bạn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213747" y="837209"/>
              <a:ext cx="458787" cy="486751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91BF65E-FE4E-427C-8E90-3527754AF2B4}"/>
              </a:ext>
            </a:extLst>
          </p:cNvPr>
          <p:cNvSpPr/>
          <p:nvPr/>
        </p:nvSpPr>
        <p:spPr>
          <a:xfrm>
            <a:off x="12427414" y="1302138"/>
            <a:ext cx="5875506" cy="1917947"/>
          </a:xfrm>
          <a:prstGeom prst="roundRect">
            <a:avLst>
              <a:gd name="adj" fmla="val 17174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717758-1FB3-495A-937C-5B55FACB20E2}"/>
              </a:ext>
            </a:extLst>
          </p:cNvPr>
          <p:cNvSpPr txBox="1"/>
          <p:nvPr/>
        </p:nvSpPr>
        <p:spPr>
          <a:xfrm>
            <a:off x="13807829" y="3312418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1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6085E-52CF-47D0-B6B1-994F09B77ECA}"/>
              </a:ext>
            </a:extLst>
          </p:cNvPr>
          <p:cNvSpPr/>
          <p:nvPr/>
        </p:nvSpPr>
        <p:spPr>
          <a:xfrm>
            <a:off x="3848900" y="0"/>
            <a:ext cx="83431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7F335-71B6-4782-B39C-844334BB2D39}"/>
              </a:ext>
            </a:extLst>
          </p:cNvPr>
          <p:cNvSpPr/>
          <p:nvPr/>
        </p:nvSpPr>
        <p:spPr>
          <a:xfrm>
            <a:off x="0" y="0"/>
            <a:ext cx="3850640" cy="6858000"/>
          </a:xfrm>
          <a:prstGeom prst="rect">
            <a:avLst/>
          </a:prstGeom>
          <a:solidFill>
            <a:srgbClr val="09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03D3C8-30BE-4642-A9A5-83EB40CDD1B2}"/>
              </a:ext>
            </a:extLst>
          </p:cNvPr>
          <p:cNvGrpSpPr/>
          <p:nvPr/>
        </p:nvGrpSpPr>
        <p:grpSpPr>
          <a:xfrm>
            <a:off x="99265" y="1237781"/>
            <a:ext cx="734615" cy="1077942"/>
            <a:chOff x="99265" y="1237781"/>
            <a:chExt cx="734615" cy="10779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5D5BEBD-7DFA-4A5A-B76A-0E6839210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806" b="23822" l="4026" r="20451">
                          <a14:foregroundMark x1="4026" y1="19882" x2="4026" y2="19882"/>
                          <a14:foregroundMark x1="11031" y1="23822" x2="11031" y2="23822"/>
                        </a14:backgroundRemoval>
                      </a14:imgEffect>
                    </a14:imgLayer>
                  </a14:imgProps>
                </a:ext>
              </a:extLst>
            </a:blip>
            <a:srcRect l="2169" t="14865" r="80130" b="75167"/>
            <a:stretch/>
          </p:blipFill>
          <p:spPr>
            <a:xfrm>
              <a:off x="125168" y="1237781"/>
              <a:ext cx="682809" cy="6835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04F165-191D-466D-9D2C-19C9C32ABDCE}"/>
                </a:ext>
              </a:extLst>
            </p:cNvPr>
            <p:cNvSpPr txBox="1"/>
            <p:nvPr/>
          </p:nvSpPr>
          <p:spPr>
            <a:xfrm>
              <a:off x="99265" y="1854058"/>
              <a:ext cx="734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 viên</a:t>
              </a:r>
              <a:endParaRPr lang="vi-VN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CA015C-1311-4272-B408-7DB36577A88F}"/>
              </a:ext>
            </a:extLst>
          </p:cNvPr>
          <p:cNvGrpSpPr/>
          <p:nvPr/>
        </p:nvGrpSpPr>
        <p:grpSpPr>
          <a:xfrm>
            <a:off x="807977" y="1293861"/>
            <a:ext cx="734615" cy="862272"/>
            <a:chOff x="899409" y="1300097"/>
            <a:chExt cx="734615" cy="8622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91F5277-D7DE-4641-850C-78F62C35C5A5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D1D404-03B3-4CC0-8156-30E7F6F03649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49C5FA-47CC-4726-A22D-052C0B9843D0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FA8D22-63DF-404A-B044-CCCA82A4499B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F611ED-8177-4C22-813F-42585BEBA213}"/>
              </a:ext>
            </a:extLst>
          </p:cNvPr>
          <p:cNvGrpSpPr/>
          <p:nvPr/>
        </p:nvGrpSpPr>
        <p:grpSpPr>
          <a:xfrm>
            <a:off x="1562473" y="1288408"/>
            <a:ext cx="734615" cy="862272"/>
            <a:chOff x="899409" y="1300097"/>
            <a:chExt cx="734615" cy="8622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A71BFEC-0407-4F14-85ED-8D285ACC3039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29A527B-6BB2-4B21-9789-6A97783BE6D9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3C7F3C-02B6-498E-AAC7-D4DA5979FF77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6856D5B-5D2E-42F8-BD15-9743B4D76D60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230BDD-583C-46F8-A1C5-92BBFAE29737}"/>
              </a:ext>
            </a:extLst>
          </p:cNvPr>
          <p:cNvGrpSpPr/>
          <p:nvPr/>
        </p:nvGrpSpPr>
        <p:grpSpPr>
          <a:xfrm>
            <a:off x="2310264" y="1286451"/>
            <a:ext cx="734615" cy="862272"/>
            <a:chOff x="899409" y="1300097"/>
            <a:chExt cx="734615" cy="86227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CCEE33-85FA-40F4-B665-DEA0266B6C1D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A09AB23-E947-4EC7-A4BF-C2B6277290F8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07B515-9D46-40E4-95B8-F11340402ADD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309AAAE-F4DB-436E-A722-DD94C30AE889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A0777E-A6F2-4ED4-B889-81F0EDDC6A40}"/>
              </a:ext>
            </a:extLst>
          </p:cNvPr>
          <p:cNvGrpSpPr/>
          <p:nvPr/>
        </p:nvGrpSpPr>
        <p:grpSpPr>
          <a:xfrm>
            <a:off x="3046424" y="1271944"/>
            <a:ext cx="734615" cy="862272"/>
            <a:chOff x="899409" y="1300097"/>
            <a:chExt cx="734615" cy="86227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4185E5-B5D2-4F36-B975-D70C15F5713E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34A4A5-EEC4-4062-9572-E8842DD77B65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439C09-991B-46DF-A7FC-3BF8ECACB372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C86139-1549-4808-98F1-D9259708C7DF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C439B21-BFB5-46AE-9123-58C2AB1D23C1}"/>
              </a:ext>
            </a:extLst>
          </p:cNvPr>
          <p:cNvSpPr/>
          <p:nvPr/>
        </p:nvSpPr>
        <p:spPr>
          <a:xfrm>
            <a:off x="0" y="2328886"/>
            <a:ext cx="3829198" cy="7453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DF6445B-BB2E-4F1E-A46F-3D35041879F5}"/>
              </a:ext>
            </a:extLst>
          </p:cNvPr>
          <p:cNvGrpSpPr/>
          <p:nvPr/>
        </p:nvGrpSpPr>
        <p:grpSpPr>
          <a:xfrm>
            <a:off x="201473" y="2384937"/>
            <a:ext cx="2744927" cy="605170"/>
            <a:chOff x="188866" y="2397597"/>
            <a:chExt cx="2744927" cy="60517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B1F219D-DDF3-42D8-99AB-CF2A204DC855}"/>
                </a:ext>
              </a:extLst>
            </p:cNvPr>
            <p:cNvSpPr/>
            <p:nvPr/>
          </p:nvSpPr>
          <p:spPr>
            <a:xfrm>
              <a:off x="188866" y="2430657"/>
              <a:ext cx="555414" cy="558947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932A814-91D8-4A7B-A7B8-6C452E1E0191}"/>
                </a:ext>
              </a:extLst>
            </p:cNvPr>
            <p:cNvSpPr/>
            <p:nvPr/>
          </p:nvSpPr>
          <p:spPr>
            <a:xfrm>
              <a:off x="592860" y="283052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4BAB5C3-5E36-4992-A9B1-27A90BA8DAC9}"/>
                </a:ext>
              </a:extLst>
            </p:cNvPr>
            <p:cNvSpPr txBox="1"/>
            <p:nvPr/>
          </p:nvSpPr>
          <p:spPr>
            <a:xfrm>
              <a:off x="766644" y="2397597"/>
              <a:ext cx="16113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DA39C3-50A0-4C1D-BECE-2E704C47E659}"/>
                </a:ext>
              </a:extLst>
            </p:cNvPr>
            <p:cNvSpPr txBox="1"/>
            <p:nvPr/>
          </p:nvSpPr>
          <p:spPr>
            <a:xfrm>
              <a:off x="766644" y="2656538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CFE58BA-057C-44FD-BB6C-DE2B04C8A554}"/>
              </a:ext>
            </a:extLst>
          </p:cNvPr>
          <p:cNvGrpSpPr/>
          <p:nvPr/>
        </p:nvGrpSpPr>
        <p:grpSpPr>
          <a:xfrm>
            <a:off x="201473" y="3141528"/>
            <a:ext cx="3149988" cy="640597"/>
            <a:chOff x="183339" y="3212470"/>
            <a:chExt cx="3149988" cy="640597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0286C94-83D1-4344-8351-EF34857B5D96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AA98BA9-6A55-42FD-8FB4-5D9E35841807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54D070-6272-4A53-B2F7-23AB24B46444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44BA4A4-E150-4228-9372-0B2C5A73EE32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CB56313-E18D-4422-BEC1-A1989EF72F6A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D3B7F1F-8AE8-4962-9263-9AC4BDEFACCA}"/>
              </a:ext>
            </a:extLst>
          </p:cNvPr>
          <p:cNvGrpSpPr/>
          <p:nvPr/>
        </p:nvGrpSpPr>
        <p:grpSpPr>
          <a:xfrm>
            <a:off x="201473" y="3924228"/>
            <a:ext cx="3149988" cy="640597"/>
            <a:chOff x="183339" y="3212470"/>
            <a:chExt cx="3149988" cy="64059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7DF5703-381C-4D09-9C0A-4FBA3C7093E9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7B8FA7A-6328-49A3-A883-4BF0D57006DE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84B78B-829A-4001-A786-18F37721766C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B459546-AE27-4F6F-82E4-ABA35A98C4CD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C9EBC05-261C-4365-B163-B8312FF42AFD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AEBDA7-C02E-4F5F-AC5C-C57561BD25D7}"/>
              </a:ext>
            </a:extLst>
          </p:cNvPr>
          <p:cNvGrpSpPr/>
          <p:nvPr/>
        </p:nvGrpSpPr>
        <p:grpSpPr>
          <a:xfrm>
            <a:off x="201473" y="4716335"/>
            <a:ext cx="3149988" cy="640597"/>
            <a:chOff x="183339" y="3212470"/>
            <a:chExt cx="3149988" cy="64059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5EB6DCC-CAD1-4179-AC7B-2F21CE6D5E69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8DAAF59-EF83-46CC-BCE5-924E989BD152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20BD5B8-532B-4824-AADC-01564D5D77DE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E52071D-95C0-4D35-8432-BF7F1BD523C0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F4CE5D3-E50F-4FC3-9F34-8EB8844D2309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EB8765E-4497-4C0E-8A6F-1BC3CB1AE06F}"/>
              </a:ext>
            </a:extLst>
          </p:cNvPr>
          <p:cNvGrpSpPr/>
          <p:nvPr/>
        </p:nvGrpSpPr>
        <p:grpSpPr>
          <a:xfrm>
            <a:off x="201473" y="5503108"/>
            <a:ext cx="3149988" cy="640597"/>
            <a:chOff x="183339" y="3212470"/>
            <a:chExt cx="3149988" cy="640597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0F55418-19F2-4F18-85CF-8775063A9577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4A1C87E-861D-4795-B444-8C586388A5E8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5ADB711-AA26-4729-B068-CD418CC4013F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86CC0B1-62DB-489B-B025-D0AEC23D965E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F8D4F6C-C2A1-4258-ABEF-0F8C96D4C830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8177CB0-CE91-48D9-BFF7-80593272CA52}"/>
              </a:ext>
            </a:extLst>
          </p:cNvPr>
          <p:cNvGrpSpPr/>
          <p:nvPr/>
        </p:nvGrpSpPr>
        <p:grpSpPr>
          <a:xfrm>
            <a:off x="-6985" y="6279470"/>
            <a:ext cx="3865577" cy="591693"/>
            <a:chOff x="-6985" y="6279470"/>
            <a:chExt cx="3865577" cy="591693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3330539-E16B-4E83-9BBF-C64DB03C6944}"/>
                </a:ext>
              </a:extLst>
            </p:cNvPr>
            <p:cNvSpPr/>
            <p:nvPr/>
          </p:nvSpPr>
          <p:spPr>
            <a:xfrm>
              <a:off x="967" y="6292633"/>
              <a:ext cx="3857625" cy="578530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6AA7331-8373-4315-84F8-2B41121885F9}"/>
                </a:ext>
              </a:extLst>
            </p:cNvPr>
            <p:cNvGrpSpPr/>
            <p:nvPr/>
          </p:nvGrpSpPr>
          <p:grpSpPr>
            <a:xfrm>
              <a:off x="-6985" y="6279470"/>
              <a:ext cx="3857625" cy="530914"/>
              <a:chOff x="-6985" y="7137183"/>
              <a:chExt cx="3857625" cy="530914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264FCE5C-B54E-45DF-8B98-15AC085BD3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3937" b="99326" l="10000" r="90000">
                            <a14:foregroundMark x1="27375" y1="94701" x2="28824" y2="94882"/>
                            <a14:foregroundMark x1="73510" y1="95109" x2="73913" y2="95471"/>
                            <a14:foregroundMark x1="76248" y1="95063" x2="76892" y2="95471"/>
                            <a14:foregroundMark x1="75604" y1="97056" x2="76570" y2="96966"/>
                            <a14:foregroundMark x1="72464" y1="97011" x2="72464" y2="97011"/>
                          </a14:backgroundRemoval>
                        </a14:imgEffect>
                      </a14:imgLayer>
                    </a14:imgProps>
                  </a:ext>
                </a:extLst>
              </a:blip>
              <a:srcRect t="93263"/>
              <a:stretch/>
            </p:blipFill>
            <p:spPr>
              <a:xfrm>
                <a:off x="-6985" y="7137183"/>
                <a:ext cx="3857625" cy="462008"/>
              </a:xfrm>
              <a:prstGeom prst="rect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496E760-FF66-4650-A241-F00705B48B9A}"/>
                  </a:ext>
                </a:extLst>
              </p:cNvPr>
              <p:cNvSpPr txBox="1"/>
              <p:nvPr/>
            </p:nvSpPr>
            <p:spPr>
              <a:xfrm>
                <a:off x="471794" y="7421876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1B88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Thuyết trình</a:t>
                </a:r>
                <a:endParaRPr lang="vi-VN" sz="1000">
                  <a:solidFill>
                    <a:srgbClr val="1B88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7343EF9-4C16-4FA8-8383-0AC40416D30A}"/>
                  </a:ext>
                </a:extLst>
              </p:cNvPr>
              <p:cNvSpPr txBox="1"/>
              <p:nvPr/>
            </p:nvSpPr>
            <p:spPr>
              <a:xfrm>
                <a:off x="2434737" y="7412429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74777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Thành viên</a:t>
                </a:r>
                <a:endParaRPr lang="vi-VN" sz="1000">
                  <a:solidFill>
                    <a:srgbClr val="74777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16B6565-2722-4985-B0C5-50E27856433E}"/>
              </a:ext>
            </a:extLst>
          </p:cNvPr>
          <p:cNvGrpSpPr/>
          <p:nvPr/>
        </p:nvGrpSpPr>
        <p:grpSpPr>
          <a:xfrm>
            <a:off x="26437" y="17251"/>
            <a:ext cx="3836183" cy="1194034"/>
            <a:chOff x="26437" y="17251"/>
            <a:chExt cx="3836183" cy="119403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23152CC-121A-4EDA-B04E-FC34218797EC}"/>
                </a:ext>
              </a:extLst>
            </p:cNvPr>
            <p:cNvSpPr/>
            <p:nvPr/>
          </p:nvSpPr>
          <p:spPr>
            <a:xfrm>
              <a:off x="26437" y="17251"/>
              <a:ext cx="3836183" cy="1194034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B4EEBDD-8AD1-449A-BFE2-22E0DCE20614}"/>
                </a:ext>
              </a:extLst>
            </p:cNvPr>
            <p:cNvSpPr txBox="1"/>
            <p:nvPr/>
          </p:nvSpPr>
          <p:spPr>
            <a:xfrm>
              <a:off x="904240" y="179439"/>
              <a:ext cx="2042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A1B06998-3D59-4B71-A7DE-3EB7AF6C2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6" b="7168" l="86879" r="95030">
                          <a14:foregroundMark x1="91787" y1="5072" x2="91787" y2="5072"/>
                        </a14:backgroundRemoval>
                      </a14:imgEffect>
                    </a14:imgLayer>
                  </a14:imgProps>
                </a:ext>
              </a:extLst>
            </a:blip>
            <a:srcRect l="85860" t="3408" r="3951" b="92414"/>
            <a:stretch/>
          </p:blipFill>
          <p:spPr>
            <a:xfrm>
              <a:off x="3301864" y="130769"/>
              <a:ext cx="548776" cy="400110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09F17ED-1A22-4B2D-856B-861CFFD9F5F6}"/>
                </a:ext>
              </a:extLst>
            </p:cNvPr>
            <p:cNvSpPr/>
            <p:nvPr/>
          </p:nvSpPr>
          <p:spPr>
            <a:xfrm>
              <a:off x="142814" y="132011"/>
              <a:ext cx="457200" cy="444588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A6574C1A-8F8D-4FCE-B8DC-710CA6CB1672}"/>
                </a:ext>
              </a:extLst>
            </p:cNvPr>
            <p:cNvGrpSpPr/>
            <p:nvPr/>
          </p:nvGrpSpPr>
          <p:grpSpPr>
            <a:xfrm>
              <a:off x="142814" y="708610"/>
              <a:ext cx="3629633" cy="400110"/>
              <a:chOff x="111943" y="582990"/>
              <a:chExt cx="3629633" cy="400110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80D1D563-4FFE-4AA4-81E9-588B263A3E45}"/>
                  </a:ext>
                </a:extLst>
              </p:cNvPr>
              <p:cNvSpPr/>
              <p:nvPr/>
            </p:nvSpPr>
            <p:spPr>
              <a:xfrm>
                <a:off x="111943" y="582990"/>
                <a:ext cx="3629633" cy="400110"/>
              </a:xfrm>
              <a:prstGeom prst="roundRect">
                <a:avLst>
                  <a:gd name="adj" fmla="val 12003"/>
                </a:avLst>
              </a:prstGeom>
              <a:solidFill>
                <a:srgbClr val="333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E1DFF46F-71E7-45F2-B7F7-346BF3400E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6012" t="9578" r="88454" b="86848"/>
              <a:stretch/>
            </p:blipFill>
            <p:spPr>
              <a:xfrm>
                <a:off x="170602" y="631823"/>
                <a:ext cx="265100" cy="304350"/>
              </a:xfrm>
              <a:prstGeom prst="rect">
                <a:avLst/>
              </a:prstGeom>
            </p:spPr>
          </p:pic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8434187-0115-4896-903D-629AD28E1867}"/>
                </a:ext>
              </a:extLst>
            </p:cNvPr>
            <p:cNvSpPr txBox="1"/>
            <p:nvPr/>
          </p:nvSpPr>
          <p:spPr>
            <a:xfrm>
              <a:off x="385885" y="739388"/>
              <a:ext cx="3170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8989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89898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D8C1B63-6215-4E07-98FC-44BE2F991669}"/>
              </a:ext>
            </a:extLst>
          </p:cNvPr>
          <p:cNvGrpSpPr/>
          <p:nvPr/>
        </p:nvGrpSpPr>
        <p:grpSpPr>
          <a:xfrm>
            <a:off x="3858492" y="-3362"/>
            <a:ext cx="8332441" cy="737112"/>
            <a:chOff x="3858492" y="-3362"/>
            <a:chExt cx="8332441" cy="737112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F774BD4-A2EA-45A5-B721-A6E3831118E4}"/>
                </a:ext>
              </a:extLst>
            </p:cNvPr>
            <p:cNvSpPr/>
            <p:nvPr/>
          </p:nvSpPr>
          <p:spPr>
            <a:xfrm>
              <a:off x="3858492" y="-3362"/>
              <a:ext cx="8332441" cy="7086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A1046824-F845-4643-AF10-D8D6750F4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167" b="7835" l="78019" r="97101">
                          <a14:foregroundMark x1="78744" y1="5072" x2="78744" y2="5072"/>
                          <a14:foregroundMark x1="92834" y1="5571" x2="92834" y2="5571"/>
                          <a14:foregroundMark x1="96296" y1="5616" x2="96296" y2="5616"/>
                          <a14:foregroundMark x1="95733" y1="5389" x2="96135" y2="5707"/>
                          <a14:foregroundMark x1="96699" y1="5616" x2="97101" y2="5661"/>
                          <a14:foregroundMark x1="95894" y1="5661" x2="95894" y2="5661"/>
                        </a14:backgroundRemoval>
                      </a14:imgEffect>
                    </a14:imgLayer>
                  </a14:imgProps>
                </a:ext>
              </a:extLst>
            </a:blip>
            <a:srcRect l="75806" t="3751" r="1420" b="91684"/>
            <a:stretch/>
          </p:blipFill>
          <p:spPr>
            <a:xfrm>
              <a:off x="10030691" y="225163"/>
              <a:ext cx="1071128" cy="381694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F4F5419C-34D0-4503-B5D1-6F91BC39D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93980" t="4142" r="1171" b="90514"/>
            <a:stretch/>
          </p:blipFill>
          <p:spPr>
            <a:xfrm>
              <a:off x="11113933" y="120432"/>
              <a:ext cx="989440" cy="613318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5B823AF-9252-4213-92F7-0B2464AA1CFC}"/>
              </a:ext>
            </a:extLst>
          </p:cNvPr>
          <p:cNvGrpSpPr/>
          <p:nvPr/>
        </p:nvGrpSpPr>
        <p:grpSpPr>
          <a:xfrm>
            <a:off x="3978997" y="101877"/>
            <a:ext cx="3497811" cy="572110"/>
            <a:chOff x="3993454" y="91622"/>
            <a:chExt cx="3497811" cy="57211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69A5C93F-9555-49BD-8086-4AED022D6646}"/>
                </a:ext>
              </a:extLst>
            </p:cNvPr>
            <p:cNvSpPr/>
            <p:nvPr/>
          </p:nvSpPr>
          <p:spPr>
            <a:xfrm>
              <a:off x="3993454" y="91622"/>
              <a:ext cx="555414" cy="558947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023BB4-B293-46DA-8824-D1F17F71C67D}"/>
                </a:ext>
              </a:extLst>
            </p:cNvPr>
            <p:cNvSpPr/>
            <p:nvPr/>
          </p:nvSpPr>
          <p:spPr>
            <a:xfrm>
              <a:off x="4397448" y="491490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3A3E883-CB3D-41C4-991A-CC51BA07EADD}"/>
                </a:ext>
              </a:extLst>
            </p:cNvPr>
            <p:cNvSpPr txBox="1"/>
            <p:nvPr/>
          </p:nvSpPr>
          <p:spPr>
            <a:xfrm>
              <a:off x="4555853" y="182488"/>
              <a:ext cx="2935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2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8" name="Group 156">
            <a:extLst>
              <a:ext uri="{FF2B5EF4-FFF2-40B4-BE49-F238E27FC236}">
                <a16:creationId xmlns:a16="http://schemas.microsoft.com/office/drawing/2014/main" id="{C1321326-B7A7-46AC-9398-FC6DD826086D}"/>
              </a:ext>
            </a:extLst>
          </p:cNvPr>
          <p:cNvGrpSpPr/>
          <p:nvPr/>
        </p:nvGrpSpPr>
        <p:grpSpPr>
          <a:xfrm>
            <a:off x="7491266" y="1103626"/>
            <a:ext cx="4653714" cy="400110"/>
            <a:chOff x="7491266" y="5949946"/>
            <a:chExt cx="4653714" cy="400110"/>
          </a:xfrm>
        </p:grpSpPr>
        <p:sp>
          <p:nvSpPr>
            <p:cNvPr id="119" name="Rectangle: Rounded Corners 154">
              <a:extLst>
                <a:ext uri="{FF2B5EF4-FFF2-40B4-BE49-F238E27FC236}">
                  <a16:creationId xmlns:a16="http://schemas.microsoft.com/office/drawing/2014/main" id="{69F2D6F7-B81F-4813-9786-5D9D3A808463}"/>
                </a:ext>
              </a:extLst>
            </p:cNvPr>
            <p:cNvSpPr/>
            <p:nvPr/>
          </p:nvSpPr>
          <p:spPr>
            <a:xfrm>
              <a:off x="7491266" y="5949946"/>
              <a:ext cx="4461536" cy="400110"/>
            </a:xfrm>
            <a:prstGeom prst="roundRect">
              <a:avLst>
                <a:gd name="adj" fmla="val 5000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>
                  <a:solidFill>
                    <a:srgbClr val="DCDCD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400">
                <a:solidFill>
                  <a:srgbClr val="DCDCD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0" name="Picture 155">
              <a:extLst>
                <a:ext uri="{FF2B5EF4-FFF2-40B4-BE49-F238E27FC236}">
                  <a16:creationId xmlns:a16="http://schemas.microsoft.com/office/drawing/2014/main" id="{8469C5A6-3134-44EF-B55B-A6C897EF3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2967" b="55259" l="94573" r="98559">
                          <a14:foregroundMark x1="96377" y1="55208" x2="96377" y2="55208"/>
                          <a14:foregroundMark x1="98470" y1="54348" x2="98470" y2="54348"/>
                          <a14:foregroundMark x1="96699" y1="53940" x2="96860" y2="54393"/>
                          <a14:foregroundMark x1="96135" y1="54303" x2="96135" y2="54303"/>
                        </a14:backgroundRemoval>
                      </a14:imgEffect>
                    </a14:imgLayer>
                  </a14:imgProps>
                </a:ext>
              </a:extLst>
            </a:blip>
            <a:srcRect l="94075" t="52681" r="943" b="44454"/>
            <a:stretch/>
          </p:blipFill>
          <p:spPr>
            <a:xfrm>
              <a:off x="11952801" y="6152498"/>
              <a:ext cx="192179" cy="196547"/>
            </a:xfrm>
            <a:prstGeom prst="rect">
              <a:avLst/>
            </a:prstGeom>
          </p:spPr>
        </p:pic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80E75ACE-B783-428D-A07F-137CDBE30B26}"/>
              </a:ext>
            </a:extLst>
          </p:cNvPr>
          <p:cNvGrpSpPr/>
          <p:nvPr/>
        </p:nvGrpSpPr>
        <p:grpSpPr>
          <a:xfrm>
            <a:off x="4023819" y="1793915"/>
            <a:ext cx="7696288" cy="4485555"/>
            <a:chOff x="4023819" y="1793915"/>
            <a:chExt cx="7696288" cy="4485555"/>
          </a:xfrm>
        </p:grpSpPr>
        <p:sp>
          <p:nvSpPr>
            <p:cNvPr id="131" name="Oval 163">
              <a:extLst>
                <a:ext uri="{FF2B5EF4-FFF2-40B4-BE49-F238E27FC236}">
                  <a16:creationId xmlns:a16="http://schemas.microsoft.com/office/drawing/2014/main" id="{0FC243C9-9791-4739-931B-232483705C54}"/>
                </a:ext>
              </a:extLst>
            </p:cNvPr>
            <p:cNvSpPr/>
            <p:nvPr/>
          </p:nvSpPr>
          <p:spPr>
            <a:xfrm>
              <a:off x="4023819" y="1793915"/>
              <a:ext cx="555414" cy="558947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2" name="Rectangle: Rounded Corners 169">
              <a:extLst>
                <a:ext uri="{FF2B5EF4-FFF2-40B4-BE49-F238E27FC236}">
                  <a16:creationId xmlns:a16="http://schemas.microsoft.com/office/drawing/2014/main" id="{66EFC858-FB18-4706-B126-B0D46A12FFFE}"/>
                </a:ext>
              </a:extLst>
            </p:cNvPr>
            <p:cNvSpPr/>
            <p:nvPr/>
          </p:nvSpPr>
          <p:spPr>
            <a:xfrm>
              <a:off x="4669842" y="1830891"/>
              <a:ext cx="7050265" cy="4448579"/>
            </a:xfrm>
            <a:prstGeom prst="roundRect">
              <a:avLst>
                <a:gd name="adj" fmla="val 3478"/>
              </a:avLst>
            </a:prstGeom>
            <a:noFill/>
            <a:ln>
              <a:solidFill>
                <a:srgbClr val="3838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vi-VN">
                <a:solidFill>
                  <a:srgbClr val="DCDCD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54EF6B7-F173-4591-9364-46690C89E694}"/>
              </a:ext>
            </a:extLst>
          </p:cNvPr>
          <p:cNvSpPr txBox="1"/>
          <p:nvPr/>
        </p:nvSpPr>
        <p:spPr>
          <a:xfrm>
            <a:off x="4787529" y="1995716"/>
            <a:ext cx="279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nội dung 3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3" name="Group 213">
            <a:extLst>
              <a:ext uri="{FF2B5EF4-FFF2-40B4-BE49-F238E27FC236}">
                <a16:creationId xmlns:a16="http://schemas.microsoft.com/office/drawing/2014/main" id="{D53E1CE7-285F-4CAD-AF1D-3EE29A30FC95}"/>
              </a:ext>
            </a:extLst>
          </p:cNvPr>
          <p:cNvGrpSpPr/>
          <p:nvPr/>
        </p:nvGrpSpPr>
        <p:grpSpPr>
          <a:xfrm>
            <a:off x="3847445" y="6395991"/>
            <a:ext cx="8343490" cy="462009"/>
            <a:chOff x="3847543" y="6395990"/>
            <a:chExt cx="8343490" cy="462009"/>
          </a:xfrm>
        </p:grpSpPr>
        <p:sp>
          <p:nvSpPr>
            <p:cNvPr id="134" name="Rectangle 214">
              <a:extLst>
                <a:ext uri="{FF2B5EF4-FFF2-40B4-BE49-F238E27FC236}">
                  <a16:creationId xmlns:a16="http://schemas.microsoft.com/office/drawing/2014/main" id="{92FDD108-D385-4FA8-8FF0-AF7CD171D6D7}"/>
                </a:ext>
              </a:extLst>
            </p:cNvPr>
            <p:cNvSpPr/>
            <p:nvPr/>
          </p:nvSpPr>
          <p:spPr>
            <a:xfrm>
              <a:off x="3858592" y="6395990"/>
              <a:ext cx="8332441" cy="4620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35" name="Picture 215">
              <a:extLst>
                <a:ext uri="{FF2B5EF4-FFF2-40B4-BE49-F238E27FC236}">
                  <a16:creationId xmlns:a16="http://schemas.microsoft.com/office/drawing/2014/main" id="{5C7CFF8E-9673-427C-B9A8-25B0198AD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382" b="62092" l="3865" r="39050">
                          <a14:foregroundMark x1="3865" y1="59601" x2="3865" y2="59601"/>
                          <a14:foregroundMark x1="6119" y1="59194" x2="6441" y2="60281"/>
                          <a14:foregroundMark x1="17391" y1="59013" x2="18035" y2="59873"/>
                          <a14:foregroundMark x1="16667" y1="59284" x2="16184" y2="60009"/>
                          <a14:foregroundMark x1="16908" y1="60281" x2="18035" y2="60417"/>
                          <a14:foregroundMark x1="25765" y1="59330" x2="26409" y2="60417"/>
                          <a14:foregroundMark x1="26329" y1="59511" x2="27536" y2="59601"/>
                          <a14:foregroundMark x1="27617" y1="59375" x2="28744" y2="59375"/>
                          <a14:foregroundMark x1="37842" y1="58877" x2="37923" y2="59601"/>
                          <a14:foregroundMark x1="38003" y1="60643" x2="38003" y2="60643"/>
                        </a14:backgroundRemoval>
                      </a14:imgEffect>
                    </a14:imgLayer>
                  </a14:imgProps>
                </a:ext>
              </a:extLst>
            </a:blip>
            <a:srcRect t="56797" r="56578" b="37309"/>
            <a:stretch/>
          </p:blipFill>
          <p:spPr>
            <a:xfrm>
              <a:off x="3847543" y="6442686"/>
              <a:ext cx="1675046" cy="404186"/>
            </a:xfrm>
            <a:prstGeom prst="rect">
              <a:avLst/>
            </a:prstGeom>
          </p:spPr>
        </p:pic>
        <p:sp>
          <p:nvSpPr>
            <p:cNvPr id="136" name="Rectangle: Rounded Corners 216">
              <a:extLst>
                <a:ext uri="{FF2B5EF4-FFF2-40B4-BE49-F238E27FC236}">
                  <a16:creationId xmlns:a16="http://schemas.microsoft.com/office/drawing/2014/main" id="{8275E752-C77B-423A-BBA9-3351F77465DC}"/>
                </a:ext>
              </a:extLst>
            </p:cNvPr>
            <p:cNvSpPr/>
            <p:nvPr/>
          </p:nvSpPr>
          <p:spPr>
            <a:xfrm>
              <a:off x="5522589" y="6485061"/>
              <a:ext cx="6197617" cy="31587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3A3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46" name="Picture 217">
              <a:extLst>
                <a:ext uri="{FF2B5EF4-FFF2-40B4-BE49-F238E27FC236}">
                  <a16:creationId xmlns:a16="http://schemas.microsoft.com/office/drawing/2014/main" id="{555782FE-69A9-4B1C-8B72-0A6C353DA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971" b="61096" l="78905" r="85024">
                          <a14:foregroundMark x1="82528" y1="61096" x2="82528" y2="61096"/>
                          <a14:foregroundMark x1="81240" y1="59194" x2="81643" y2="60054"/>
                          <a14:foregroundMark x1="82689" y1="59194" x2="83011" y2="60009"/>
                          <a14:foregroundMark x1="81401" y1="60236" x2="82448" y2="60326"/>
                        </a14:backgroundRemoval>
                      </a14:imgEffect>
                    </a14:imgLayer>
                  </a14:imgProps>
                </a:ext>
              </a:extLst>
            </a:blip>
            <a:srcRect l="78204" t="57606" r="14163" b="38651"/>
            <a:stretch/>
          </p:blipFill>
          <p:spPr>
            <a:xfrm>
              <a:off x="11368389" y="6498644"/>
              <a:ext cx="294452" cy="256699"/>
            </a:xfrm>
            <a:prstGeom prst="rect">
              <a:avLst/>
            </a:prstGeom>
          </p:spPr>
        </p:pic>
        <p:pic>
          <p:nvPicPr>
            <p:cNvPr id="148" name="Picture 218">
              <a:extLst>
                <a:ext uri="{FF2B5EF4-FFF2-40B4-BE49-F238E27FC236}">
                  <a16:creationId xmlns:a16="http://schemas.microsoft.com/office/drawing/2014/main" id="{021BB54E-0791-460D-8152-BB9DF145E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917" b="61641" l="89101" r="97566">
                          <a14:foregroundMark x1="90660" y1="59013" x2="90660" y2="59013"/>
                          <a14:foregroundMark x1="96377" y1="58514" x2="96377" y2="58514"/>
                          <a14:foregroundMark x1="96377" y1="59103" x2="96377" y2="59103"/>
                        </a14:backgroundRemoval>
                      </a14:imgEffect>
                    </a14:imgLayer>
                  </a14:imgProps>
                </a:ext>
              </a:extLst>
            </a:blip>
            <a:srcRect l="88043" t="57452" r="1376" b="37893"/>
            <a:stretch/>
          </p:blipFill>
          <p:spPr>
            <a:xfrm>
              <a:off x="11700102" y="6498644"/>
              <a:ext cx="408133" cy="319238"/>
            </a:xfrm>
            <a:prstGeom prst="rect">
              <a:avLst/>
            </a:prstGeom>
          </p:spPr>
        </p:pic>
        <p:sp>
          <p:nvSpPr>
            <p:cNvPr id="149" name="TextBox 219">
              <a:extLst>
                <a:ext uri="{FF2B5EF4-FFF2-40B4-BE49-F238E27FC236}">
                  <a16:creationId xmlns:a16="http://schemas.microsoft.com/office/drawing/2014/main" id="{7154FF16-ED57-4128-B913-6DA00D963888}"/>
                </a:ext>
              </a:extLst>
            </p:cNvPr>
            <p:cNvSpPr txBox="1"/>
            <p:nvPr/>
          </p:nvSpPr>
          <p:spPr>
            <a:xfrm>
              <a:off x="5562292" y="6493160"/>
              <a:ext cx="812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3A3A3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</a:t>
              </a:r>
              <a:endParaRPr lang="vi-VN" sz="140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0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00"/>
                            </p:stCondLst>
                            <p:childTnLst>
                              <p:par>
                                <p:cTn id="4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6085E-52CF-47D0-B6B1-994F09B77ECA}"/>
              </a:ext>
            </a:extLst>
          </p:cNvPr>
          <p:cNvSpPr/>
          <p:nvPr/>
        </p:nvSpPr>
        <p:spPr>
          <a:xfrm>
            <a:off x="3846212" y="-17431"/>
            <a:ext cx="8352225" cy="687116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794" t="-11397" r="-34475" b="-62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F055E2-E75C-4977-8AB4-BEB44F9714D7}"/>
              </a:ext>
            </a:extLst>
          </p:cNvPr>
          <p:cNvGrpSpPr/>
          <p:nvPr/>
        </p:nvGrpSpPr>
        <p:grpSpPr>
          <a:xfrm>
            <a:off x="3846660" y="-2"/>
            <a:ext cx="8334379" cy="728683"/>
            <a:chOff x="3846660" y="-2"/>
            <a:chExt cx="8334379" cy="728683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30970A4-667C-4FA6-AA57-53AB60F95C35}"/>
                </a:ext>
              </a:extLst>
            </p:cNvPr>
            <p:cNvSpPr/>
            <p:nvPr/>
          </p:nvSpPr>
          <p:spPr>
            <a:xfrm>
              <a:off x="3846660" y="-2"/>
              <a:ext cx="8332441" cy="692121"/>
            </a:xfrm>
            <a:prstGeom prst="rect">
              <a:avLst/>
            </a:prstGeom>
            <a:solidFill>
              <a:srgbClr val="006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9CA5715-4CF9-4640-BA8F-8843F0F81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07" b="9066" l="93914" r="98910">
                          <a14:foregroundMark x1="97969" y1="5833" x2="97969" y2="5833"/>
                          <a14:foregroundMark x1="97917" y1="6574" x2="97917" y2="6574"/>
                          <a14:foregroundMark x1="97969" y1="7315" x2="97969" y2="7315"/>
                        </a14:backgroundRemoval>
                      </a14:imgEffect>
                    </a14:imgLayer>
                  </a14:imgProps>
                </a:ext>
              </a:extLst>
            </a:blip>
            <a:srcRect l="93290" t="3937" r="466" b="90364"/>
            <a:stretch/>
          </p:blipFill>
          <p:spPr>
            <a:xfrm>
              <a:off x="10810889" y="25258"/>
              <a:ext cx="1370150" cy="70342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5025DE2-F2D5-4C91-B33E-04132770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217" b="7850" l="77778" r="96192">
                          <a14:foregroundMark x1="95169" y1="5254" x2="95169" y2="5254"/>
                          <a14:foregroundMark x1="80998" y1="5163" x2="80998" y2="5163"/>
                        </a14:backgroundRemoval>
                      </a14:imgEffect>
                    </a14:imgLayer>
                  </a14:imgProps>
                </a:ext>
              </a:extLst>
            </a:blip>
            <a:srcRect l="75476" t="2638" r="1506" b="91571"/>
            <a:stretch/>
          </p:blipFill>
          <p:spPr>
            <a:xfrm>
              <a:off x="9946925" y="51052"/>
              <a:ext cx="1137707" cy="508875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11A1B87-8213-42CB-A86E-5446DF6A1320}"/>
              </a:ext>
            </a:extLst>
          </p:cNvPr>
          <p:cNvGrpSpPr/>
          <p:nvPr/>
        </p:nvGrpSpPr>
        <p:grpSpPr>
          <a:xfrm>
            <a:off x="3961537" y="92669"/>
            <a:ext cx="3528797" cy="572689"/>
            <a:chOff x="3993453" y="77880"/>
            <a:chExt cx="3528797" cy="572689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05E556C-096D-4763-BCBE-A66CD13EC7F5}"/>
                </a:ext>
              </a:extLst>
            </p:cNvPr>
            <p:cNvSpPr/>
            <p:nvPr/>
          </p:nvSpPr>
          <p:spPr>
            <a:xfrm>
              <a:off x="3993453" y="77880"/>
              <a:ext cx="593385" cy="572689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3A43765-1255-4304-805F-0B707132D438}"/>
                </a:ext>
              </a:extLst>
            </p:cNvPr>
            <p:cNvSpPr txBox="1"/>
            <p:nvPr/>
          </p:nvSpPr>
          <p:spPr>
            <a:xfrm>
              <a:off x="4586838" y="145028"/>
              <a:ext cx="29354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 sz="2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BAA54C-B5DC-48EF-AB52-D85639A45BD1}"/>
              </a:ext>
            </a:extLst>
          </p:cNvPr>
          <p:cNvGrpSpPr/>
          <p:nvPr/>
        </p:nvGrpSpPr>
        <p:grpSpPr>
          <a:xfrm>
            <a:off x="10072146" y="894789"/>
            <a:ext cx="2049685" cy="393753"/>
            <a:chOff x="10049774" y="5922934"/>
            <a:chExt cx="2049685" cy="39375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8EFE20-5DBE-4511-9867-3C5ADE8D2705}"/>
                </a:ext>
              </a:extLst>
            </p:cNvPr>
            <p:cNvSpPr/>
            <p:nvPr/>
          </p:nvSpPr>
          <p:spPr>
            <a:xfrm>
              <a:off x="10049774" y="5922934"/>
              <a:ext cx="1807204" cy="376717"/>
            </a:xfrm>
            <a:prstGeom prst="roundRect">
              <a:avLst>
                <a:gd name="adj" fmla="val 50000"/>
              </a:avLst>
            </a:prstGeom>
            <a:solidFill>
              <a:srgbClr val="0C9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DCDCD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 sz="1400">
                <a:solidFill>
                  <a:srgbClr val="DCDCD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5CDFD61-A657-4445-B4D2-8D84005BA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3136" b="55508" l="94625" r="98955">
                          <a14:foregroundMark x1="95974" y1="54393" x2="96940" y2="54574"/>
                        </a14:backgroundRemoval>
                      </a14:imgEffect>
                    </a14:imgLayer>
                  </a14:imgProps>
                </a:ext>
              </a:extLst>
            </a:blip>
            <a:srcRect l="94084" t="52840" r="504" b="44195"/>
            <a:stretch/>
          </p:blipFill>
          <p:spPr>
            <a:xfrm>
              <a:off x="11890642" y="6113328"/>
              <a:ext cx="208817" cy="203359"/>
            </a:xfrm>
            <a:prstGeom prst="rect">
              <a:avLst/>
            </a:prstGeom>
          </p:spPr>
        </p:pic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A4C9011-F6E9-4B29-AC1E-C2CBF27A7624}"/>
              </a:ext>
            </a:extLst>
          </p:cNvPr>
          <p:cNvGrpSpPr/>
          <p:nvPr/>
        </p:nvGrpSpPr>
        <p:grpSpPr>
          <a:xfrm>
            <a:off x="4025944" y="1436569"/>
            <a:ext cx="7910201" cy="4823896"/>
            <a:chOff x="4025944" y="2530711"/>
            <a:chExt cx="7910201" cy="4823896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A1885693-EFBD-485D-8CAA-4FF7ACC1BF7A}"/>
                </a:ext>
              </a:extLst>
            </p:cNvPr>
            <p:cNvGrpSpPr/>
            <p:nvPr/>
          </p:nvGrpSpPr>
          <p:grpSpPr>
            <a:xfrm>
              <a:off x="4025944" y="2530711"/>
              <a:ext cx="3727079" cy="441764"/>
              <a:chOff x="4100362" y="5590762"/>
              <a:chExt cx="3727079" cy="441764"/>
            </a:xfrm>
          </p:grpSpPr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DBB4BD5-093F-46AB-BC87-505DDDDC2C95}"/>
                  </a:ext>
                </a:extLst>
              </p:cNvPr>
              <p:cNvSpPr/>
              <p:nvPr/>
            </p:nvSpPr>
            <p:spPr>
              <a:xfrm>
                <a:off x="4100362" y="5590762"/>
                <a:ext cx="480882" cy="441764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5" name="Rectangle: Rounded Corners 264">
                <a:extLst>
                  <a:ext uri="{FF2B5EF4-FFF2-40B4-BE49-F238E27FC236}">
                    <a16:creationId xmlns:a16="http://schemas.microsoft.com/office/drawing/2014/main" id="{E260CDE4-7D43-4C5B-92E4-DFDF23810C8D}"/>
                  </a:ext>
                </a:extLst>
              </p:cNvPr>
              <p:cNvSpPr/>
              <p:nvPr/>
            </p:nvSpPr>
            <p:spPr>
              <a:xfrm>
                <a:off x="4693390" y="5590762"/>
                <a:ext cx="3134051" cy="441763"/>
              </a:xfrm>
              <a:prstGeom prst="roundRect">
                <a:avLst>
                  <a:gd name="adj" fmla="val 50000"/>
                </a:avLst>
              </a:prstGeom>
              <a:solidFill>
                <a:srgbClr val="133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>
                    <a:solidFill>
                      <a:srgbClr val="DCDC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Trình bày nội dung ý 1</a:t>
                </a:r>
                <a:endParaRPr lang="vi-VN" sz="1400">
                  <a:solidFill>
                    <a:srgbClr val="DCDCD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818CB40F-A879-44C5-B246-4894D70DB524}"/>
                </a:ext>
              </a:extLst>
            </p:cNvPr>
            <p:cNvSpPr/>
            <p:nvPr/>
          </p:nvSpPr>
          <p:spPr>
            <a:xfrm>
              <a:off x="4554923" y="3072498"/>
              <a:ext cx="7381222" cy="4282109"/>
            </a:xfrm>
            <a:prstGeom prst="roundRect">
              <a:avLst>
                <a:gd name="adj" fmla="val 7515"/>
              </a:avLst>
            </a:prstGeom>
            <a:solidFill>
              <a:srgbClr val="133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F7FBEF4-EDB7-4D49-81C4-EB662D13F4C7}"/>
              </a:ext>
            </a:extLst>
          </p:cNvPr>
          <p:cNvGrpSpPr/>
          <p:nvPr/>
        </p:nvGrpSpPr>
        <p:grpSpPr>
          <a:xfrm>
            <a:off x="3826876" y="6362468"/>
            <a:ext cx="8485050" cy="965347"/>
            <a:chOff x="3784846" y="6320952"/>
            <a:chExt cx="8485050" cy="965347"/>
          </a:xfrm>
        </p:grpSpPr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9B88FD7B-6BB9-4767-A670-A5384E9C6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1534" t="92667" r="-1" b="-1"/>
            <a:stretch/>
          </p:blipFill>
          <p:spPr>
            <a:xfrm>
              <a:off x="3826876" y="6329481"/>
              <a:ext cx="8352225" cy="503261"/>
            </a:xfrm>
            <a:prstGeom prst="rect">
              <a:avLst/>
            </a:prstGeom>
          </p:spPr>
        </p:pic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D557E6A5-92C9-412F-828A-69B02ED2A944}"/>
                </a:ext>
              </a:extLst>
            </p:cNvPr>
            <p:cNvGrpSpPr/>
            <p:nvPr/>
          </p:nvGrpSpPr>
          <p:grpSpPr>
            <a:xfrm>
              <a:off x="3784846" y="6320952"/>
              <a:ext cx="8485050" cy="965347"/>
              <a:chOff x="3796232" y="5892653"/>
              <a:chExt cx="8485050" cy="965347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F7DEE600-9AFC-4E4D-A291-414F75D51E3B}"/>
                  </a:ext>
                </a:extLst>
              </p:cNvPr>
              <p:cNvGrpSpPr/>
              <p:nvPr/>
            </p:nvGrpSpPr>
            <p:grpSpPr>
              <a:xfrm>
                <a:off x="3858494" y="5981724"/>
                <a:ext cx="8332441" cy="876276"/>
                <a:chOff x="3858592" y="5981723"/>
                <a:chExt cx="8332441" cy="876276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C05065B4-2DE0-46EC-B729-CF360BF9A7DB}"/>
                    </a:ext>
                  </a:extLst>
                </p:cNvPr>
                <p:cNvSpPr/>
                <p:nvPr/>
              </p:nvSpPr>
              <p:spPr>
                <a:xfrm>
                  <a:off x="3858592" y="6395990"/>
                  <a:ext cx="8332441" cy="4620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74" name="Rectangle: Rounded Corners 273">
                  <a:extLst>
                    <a:ext uri="{FF2B5EF4-FFF2-40B4-BE49-F238E27FC236}">
                      <a16:creationId xmlns:a16="http://schemas.microsoft.com/office/drawing/2014/main" id="{CFCC4C0A-80F3-4D5B-8B40-37880FEED7ED}"/>
                    </a:ext>
                  </a:extLst>
                </p:cNvPr>
                <p:cNvSpPr/>
                <p:nvPr/>
              </p:nvSpPr>
              <p:spPr>
                <a:xfrm>
                  <a:off x="5534073" y="5981723"/>
                  <a:ext cx="6197617" cy="31587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3333D"/>
                </a:solidFill>
                <a:ln>
                  <a:solidFill>
                    <a:srgbClr val="3A3A3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65FFBD24-73BA-4A3C-A50F-9961555735B5}"/>
                    </a:ext>
                  </a:extLst>
                </p:cNvPr>
                <p:cNvSpPr txBox="1"/>
                <p:nvPr/>
              </p:nvSpPr>
              <p:spPr>
                <a:xfrm>
                  <a:off x="5573776" y="5989822"/>
                  <a:ext cx="812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>
                      <a:solidFill>
                        <a:srgbClr val="6C6C7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Aa</a:t>
                  </a:r>
                  <a:endParaRPr lang="vi-VN" sz="1400">
                    <a:solidFill>
                      <a:srgbClr val="6C6C7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70" name="Picture 269">
                <a:extLst>
                  <a:ext uri="{FF2B5EF4-FFF2-40B4-BE49-F238E27FC236}">
                    <a16:creationId xmlns:a16="http://schemas.microsoft.com/office/drawing/2014/main" id="{BDC54DDB-02C7-47A8-A872-52D3557CB9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4693" b="92744" l="90080" r="98898"/>
                        </a14:imgEffect>
                      </a14:imgLayer>
                    </a14:imgProps>
                  </a:ext>
                </a:extLst>
              </a:blip>
              <a:srcRect l="88978" t="27437"/>
              <a:stretch/>
            </p:blipFill>
            <p:spPr>
              <a:xfrm>
                <a:off x="11731592" y="5892653"/>
                <a:ext cx="549690" cy="524470"/>
              </a:xfrm>
              <a:prstGeom prst="rect">
                <a:avLst/>
              </a:prstGeom>
            </p:spPr>
          </p:pic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14EFB471-0125-4AD1-ABFC-FCAE067B99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9316" b="92146" l="4523" r="40703">
                            <a14:foregroundMark x1="5797" y1="55556" x2="7166" y2="61111"/>
                            <a14:foregroundMark x1="27456" y1="49444" x2="28019" y2="61667"/>
                            <a14:foregroundMark x1="38406" y1="48889" x2="38486" y2="56667"/>
                            <a14:foregroundMark x1="37842" y1="67222" x2="37842" y2="67222"/>
                          </a14:backgroundRemoval>
                        </a14:imgEffect>
                      </a14:imgLayer>
                    </a14:imgProps>
                  </a:ext>
                </a:extLst>
              </a:blip>
              <a:srcRect t="21463" r="54774"/>
              <a:stretch/>
            </p:blipFill>
            <p:spPr>
              <a:xfrm>
                <a:off x="3796232" y="5922843"/>
                <a:ext cx="1831539" cy="460949"/>
              </a:xfrm>
              <a:prstGeom prst="rect">
                <a:avLst/>
              </a:prstGeom>
            </p:spPr>
          </p:pic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01FD697B-4BD9-4539-AB3F-79E7E1C2DD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7222" b="75000" l="79710" r="84622">
                            <a14:foregroundMark x1="79710" y1="58889" x2="79710" y2="58889"/>
                            <a14:foregroundMark x1="81562" y1="48333" x2="82528" y2="68333"/>
                            <a14:foregroundMark x1="83736" y1="50000" x2="84138" y2="56667"/>
                            <a14:foregroundMark x1="84622" y1="57222" x2="84622" y2="57222"/>
                            <a14:foregroundMark x1="82931" y1="50000" x2="82850" y2="60000"/>
                            <a14:foregroundMark x1="81240" y1="50000" x2="81643" y2="60556"/>
                          </a14:backgroundRemoval>
                        </a14:imgEffect>
                      </a14:imgLayer>
                    </a14:imgProps>
                  </a:ext>
                </a:extLst>
              </a:blip>
              <a:srcRect l="79113" t="32647" r="14767" b="20109"/>
              <a:stretch/>
            </p:blipFill>
            <p:spPr>
              <a:xfrm>
                <a:off x="11385270" y="5989823"/>
                <a:ext cx="262644" cy="293834"/>
              </a:xfrm>
              <a:prstGeom prst="rect">
                <a:avLst/>
              </a:prstGeom>
            </p:spPr>
          </p:pic>
        </p:grpSp>
      </p:grpSp>
      <p:sp>
        <p:nvSpPr>
          <p:cNvPr id="114" name="Rectangle 8">
            <a:extLst>
              <a:ext uri="{FF2B5EF4-FFF2-40B4-BE49-F238E27FC236}">
                <a16:creationId xmlns:a16="http://schemas.microsoft.com/office/drawing/2014/main" id="{993F894E-724E-47BF-BB88-7B95DEE25C05}"/>
              </a:ext>
            </a:extLst>
          </p:cNvPr>
          <p:cNvSpPr/>
          <p:nvPr/>
        </p:nvSpPr>
        <p:spPr>
          <a:xfrm>
            <a:off x="0" y="0"/>
            <a:ext cx="3850640" cy="6858000"/>
          </a:xfrm>
          <a:prstGeom prst="rect">
            <a:avLst/>
          </a:prstGeom>
          <a:solidFill>
            <a:srgbClr val="09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5" name="Group 25">
            <a:extLst>
              <a:ext uri="{FF2B5EF4-FFF2-40B4-BE49-F238E27FC236}">
                <a16:creationId xmlns:a16="http://schemas.microsoft.com/office/drawing/2014/main" id="{95733411-7720-47EC-9C2D-6CE85CA923EE}"/>
              </a:ext>
            </a:extLst>
          </p:cNvPr>
          <p:cNvGrpSpPr/>
          <p:nvPr/>
        </p:nvGrpSpPr>
        <p:grpSpPr>
          <a:xfrm>
            <a:off x="99265" y="1237781"/>
            <a:ext cx="734615" cy="1077942"/>
            <a:chOff x="99265" y="1237781"/>
            <a:chExt cx="734615" cy="1077942"/>
          </a:xfrm>
        </p:grpSpPr>
        <p:pic>
          <p:nvPicPr>
            <p:cNvPr id="116" name="Picture 23">
              <a:extLst>
                <a:ext uri="{FF2B5EF4-FFF2-40B4-BE49-F238E27FC236}">
                  <a16:creationId xmlns:a16="http://schemas.microsoft.com/office/drawing/2014/main" id="{FC518E19-CBD4-417C-931E-BEC56F32F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5806" b="23822" l="4026" r="20451">
                          <a14:foregroundMark x1="4026" y1="19882" x2="4026" y2="19882"/>
                          <a14:foregroundMark x1="11031" y1="23822" x2="11031" y2="23822"/>
                        </a14:backgroundRemoval>
                      </a14:imgEffect>
                    </a14:imgLayer>
                  </a14:imgProps>
                </a:ext>
              </a:extLst>
            </a:blip>
            <a:srcRect l="2169" t="14865" r="80130" b="75167"/>
            <a:stretch/>
          </p:blipFill>
          <p:spPr>
            <a:xfrm>
              <a:off x="125168" y="1237781"/>
              <a:ext cx="682809" cy="683581"/>
            </a:xfrm>
            <a:prstGeom prst="rect">
              <a:avLst/>
            </a:prstGeom>
          </p:spPr>
        </p:pic>
        <p:sp>
          <p:nvSpPr>
            <p:cNvPr id="117" name="TextBox 24">
              <a:extLst>
                <a:ext uri="{FF2B5EF4-FFF2-40B4-BE49-F238E27FC236}">
                  <a16:creationId xmlns:a16="http://schemas.microsoft.com/office/drawing/2014/main" id="{BC404A66-2299-41C8-85B5-DEF5D796D2F2}"/>
                </a:ext>
              </a:extLst>
            </p:cNvPr>
            <p:cNvSpPr txBox="1"/>
            <p:nvPr/>
          </p:nvSpPr>
          <p:spPr>
            <a:xfrm>
              <a:off x="99265" y="1854058"/>
              <a:ext cx="734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 viên</a:t>
              </a:r>
              <a:endParaRPr lang="vi-VN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8" name="Group 30">
            <a:extLst>
              <a:ext uri="{FF2B5EF4-FFF2-40B4-BE49-F238E27FC236}">
                <a16:creationId xmlns:a16="http://schemas.microsoft.com/office/drawing/2014/main" id="{068F12B4-D229-423F-8E01-124147FBC15C}"/>
              </a:ext>
            </a:extLst>
          </p:cNvPr>
          <p:cNvGrpSpPr/>
          <p:nvPr/>
        </p:nvGrpSpPr>
        <p:grpSpPr>
          <a:xfrm>
            <a:off x="807977" y="1293861"/>
            <a:ext cx="734615" cy="862272"/>
            <a:chOff x="899409" y="1300097"/>
            <a:chExt cx="734615" cy="862272"/>
          </a:xfrm>
        </p:grpSpPr>
        <p:grpSp>
          <p:nvGrpSpPr>
            <p:cNvPr id="119" name="Group 28">
              <a:extLst>
                <a:ext uri="{FF2B5EF4-FFF2-40B4-BE49-F238E27FC236}">
                  <a16:creationId xmlns:a16="http://schemas.microsoft.com/office/drawing/2014/main" id="{16343CC5-7E62-44C2-8B14-1B1B23513038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21" name="Oval 26">
                <a:extLst>
                  <a:ext uri="{FF2B5EF4-FFF2-40B4-BE49-F238E27FC236}">
                    <a16:creationId xmlns:a16="http://schemas.microsoft.com/office/drawing/2014/main" id="{C9193ABF-E33C-4250-823E-BF7037438047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2" name="TextBox 27">
                <a:extLst>
                  <a:ext uri="{FF2B5EF4-FFF2-40B4-BE49-F238E27FC236}">
                    <a16:creationId xmlns:a16="http://schemas.microsoft.com/office/drawing/2014/main" id="{CB315F0D-7EBF-4E01-BFF0-104B386BE85B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0" name="Oval 29">
              <a:extLst>
                <a:ext uri="{FF2B5EF4-FFF2-40B4-BE49-F238E27FC236}">
                  <a16:creationId xmlns:a16="http://schemas.microsoft.com/office/drawing/2014/main" id="{D367DCEC-ACF4-4DA9-ABEB-F9503B832A44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3" name="Group 31">
            <a:extLst>
              <a:ext uri="{FF2B5EF4-FFF2-40B4-BE49-F238E27FC236}">
                <a16:creationId xmlns:a16="http://schemas.microsoft.com/office/drawing/2014/main" id="{53D18110-1AAB-4374-A50F-721685E12B87}"/>
              </a:ext>
            </a:extLst>
          </p:cNvPr>
          <p:cNvGrpSpPr/>
          <p:nvPr/>
        </p:nvGrpSpPr>
        <p:grpSpPr>
          <a:xfrm>
            <a:off x="1562473" y="1288408"/>
            <a:ext cx="734615" cy="862272"/>
            <a:chOff x="899409" y="1300097"/>
            <a:chExt cx="734615" cy="862272"/>
          </a:xfrm>
        </p:grpSpPr>
        <p:grpSp>
          <p:nvGrpSpPr>
            <p:cNvPr id="124" name="Group 32">
              <a:extLst>
                <a:ext uri="{FF2B5EF4-FFF2-40B4-BE49-F238E27FC236}">
                  <a16:creationId xmlns:a16="http://schemas.microsoft.com/office/drawing/2014/main" id="{AD7CCC2F-8043-46D5-8D55-AE62F45300F2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26" name="Oval 34">
                <a:extLst>
                  <a:ext uri="{FF2B5EF4-FFF2-40B4-BE49-F238E27FC236}">
                    <a16:creationId xmlns:a16="http://schemas.microsoft.com/office/drawing/2014/main" id="{95DE24B5-EE6C-48CE-8D34-BCC190CD92BB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7" name="TextBox 35">
                <a:extLst>
                  <a:ext uri="{FF2B5EF4-FFF2-40B4-BE49-F238E27FC236}">
                    <a16:creationId xmlns:a16="http://schemas.microsoft.com/office/drawing/2014/main" id="{23EA9D44-99A0-4343-AAC4-5DBC16DCDF62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5" name="Oval 33">
              <a:extLst>
                <a:ext uri="{FF2B5EF4-FFF2-40B4-BE49-F238E27FC236}">
                  <a16:creationId xmlns:a16="http://schemas.microsoft.com/office/drawing/2014/main" id="{54F63395-1777-4AED-8E18-C9D8783B975F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8" name="Group 36">
            <a:extLst>
              <a:ext uri="{FF2B5EF4-FFF2-40B4-BE49-F238E27FC236}">
                <a16:creationId xmlns:a16="http://schemas.microsoft.com/office/drawing/2014/main" id="{B51D753F-AF03-4E3D-A8AE-E0F49348C89B}"/>
              </a:ext>
            </a:extLst>
          </p:cNvPr>
          <p:cNvGrpSpPr/>
          <p:nvPr/>
        </p:nvGrpSpPr>
        <p:grpSpPr>
          <a:xfrm>
            <a:off x="2310264" y="1286451"/>
            <a:ext cx="734615" cy="862272"/>
            <a:chOff x="899409" y="1300097"/>
            <a:chExt cx="734615" cy="862272"/>
          </a:xfrm>
        </p:grpSpPr>
        <p:grpSp>
          <p:nvGrpSpPr>
            <p:cNvPr id="129" name="Group 37">
              <a:extLst>
                <a:ext uri="{FF2B5EF4-FFF2-40B4-BE49-F238E27FC236}">
                  <a16:creationId xmlns:a16="http://schemas.microsoft.com/office/drawing/2014/main" id="{E88EDFEA-3FD0-480D-A5A8-C59C8FCB1884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31" name="Oval 39">
                <a:extLst>
                  <a:ext uri="{FF2B5EF4-FFF2-40B4-BE49-F238E27FC236}">
                    <a16:creationId xmlns:a16="http://schemas.microsoft.com/office/drawing/2014/main" id="{0A0F5200-3F7C-4F60-B7AE-FECCE6E925FE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2" name="TextBox 40">
                <a:extLst>
                  <a:ext uri="{FF2B5EF4-FFF2-40B4-BE49-F238E27FC236}">
                    <a16:creationId xmlns:a16="http://schemas.microsoft.com/office/drawing/2014/main" id="{463EC877-B84A-4DC2-88F9-1E75F0A39E97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0" name="Oval 38">
              <a:extLst>
                <a:ext uri="{FF2B5EF4-FFF2-40B4-BE49-F238E27FC236}">
                  <a16:creationId xmlns:a16="http://schemas.microsoft.com/office/drawing/2014/main" id="{2D33089E-DDB2-44D4-A5FC-0B716AAAE74B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3" name="Group 41">
            <a:extLst>
              <a:ext uri="{FF2B5EF4-FFF2-40B4-BE49-F238E27FC236}">
                <a16:creationId xmlns:a16="http://schemas.microsoft.com/office/drawing/2014/main" id="{AFABF809-F2C6-461E-A500-47256C9C07D3}"/>
              </a:ext>
            </a:extLst>
          </p:cNvPr>
          <p:cNvGrpSpPr/>
          <p:nvPr/>
        </p:nvGrpSpPr>
        <p:grpSpPr>
          <a:xfrm>
            <a:off x="3046424" y="1271944"/>
            <a:ext cx="734615" cy="862272"/>
            <a:chOff x="899409" y="1300097"/>
            <a:chExt cx="734615" cy="862272"/>
          </a:xfrm>
        </p:grpSpPr>
        <p:grpSp>
          <p:nvGrpSpPr>
            <p:cNvPr id="134" name="Group 42">
              <a:extLst>
                <a:ext uri="{FF2B5EF4-FFF2-40B4-BE49-F238E27FC236}">
                  <a16:creationId xmlns:a16="http://schemas.microsoft.com/office/drawing/2014/main" id="{5883A81E-CE94-4BEE-A301-100ADC826F9D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36" name="Oval 44">
                <a:extLst>
                  <a:ext uri="{FF2B5EF4-FFF2-40B4-BE49-F238E27FC236}">
                    <a16:creationId xmlns:a16="http://schemas.microsoft.com/office/drawing/2014/main" id="{08E4A7CA-0437-4EB1-9C86-8A8919442DB9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6" name="TextBox 45">
                <a:extLst>
                  <a:ext uri="{FF2B5EF4-FFF2-40B4-BE49-F238E27FC236}">
                    <a16:creationId xmlns:a16="http://schemas.microsoft.com/office/drawing/2014/main" id="{35A07A7D-5F26-4816-A2E5-2B773F9AA309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5" name="Oval 43">
              <a:extLst>
                <a:ext uri="{FF2B5EF4-FFF2-40B4-BE49-F238E27FC236}">
                  <a16:creationId xmlns:a16="http://schemas.microsoft.com/office/drawing/2014/main" id="{06F4AAA4-739F-498B-BDBB-6DEA68B1024D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48" name="Rectangle 64">
            <a:extLst>
              <a:ext uri="{FF2B5EF4-FFF2-40B4-BE49-F238E27FC236}">
                <a16:creationId xmlns:a16="http://schemas.microsoft.com/office/drawing/2014/main" id="{8B54047B-B967-41AC-B003-22B623DBDF13}"/>
              </a:ext>
            </a:extLst>
          </p:cNvPr>
          <p:cNvSpPr/>
          <p:nvPr/>
        </p:nvSpPr>
        <p:spPr>
          <a:xfrm>
            <a:off x="0" y="3083266"/>
            <a:ext cx="3829198" cy="7453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49" name="Group 67">
            <a:extLst>
              <a:ext uri="{FF2B5EF4-FFF2-40B4-BE49-F238E27FC236}">
                <a16:creationId xmlns:a16="http://schemas.microsoft.com/office/drawing/2014/main" id="{94969CDD-3F46-44E4-AED5-62949ED7AFC4}"/>
              </a:ext>
            </a:extLst>
          </p:cNvPr>
          <p:cNvGrpSpPr/>
          <p:nvPr/>
        </p:nvGrpSpPr>
        <p:grpSpPr>
          <a:xfrm>
            <a:off x="201473" y="2384937"/>
            <a:ext cx="2744927" cy="605170"/>
            <a:chOff x="188866" y="2397597"/>
            <a:chExt cx="2744927" cy="605170"/>
          </a:xfrm>
        </p:grpSpPr>
        <p:sp>
          <p:nvSpPr>
            <p:cNvPr id="150" name="Oval 68">
              <a:extLst>
                <a:ext uri="{FF2B5EF4-FFF2-40B4-BE49-F238E27FC236}">
                  <a16:creationId xmlns:a16="http://schemas.microsoft.com/office/drawing/2014/main" id="{A4851CC7-E604-4413-8B39-B5FBA1B82DD0}"/>
                </a:ext>
              </a:extLst>
            </p:cNvPr>
            <p:cNvSpPr/>
            <p:nvPr/>
          </p:nvSpPr>
          <p:spPr>
            <a:xfrm>
              <a:off x="188866" y="2430657"/>
              <a:ext cx="555414" cy="558947"/>
            </a:xfrm>
            <a:prstGeom prst="ellipse">
              <a:avLst/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1" name="Oval 69">
              <a:extLst>
                <a:ext uri="{FF2B5EF4-FFF2-40B4-BE49-F238E27FC236}">
                  <a16:creationId xmlns:a16="http://schemas.microsoft.com/office/drawing/2014/main" id="{27068977-8851-4119-9F8C-1A721A9B4188}"/>
                </a:ext>
              </a:extLst>
            </p:cNvPr>
            <p:cNvSpPr/>
            <p:nvPr/>
          </p:nvSpPr>
          <p:spPr>
            <a:xfrm>
              <a:off x="592860" y="283052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3" name="TextBox 70">
              <a:extLst>
                <a:ext uri="{FF2B5EF4-FFF2-40B4-BE49-F238E27FC236}">
                  <a16:creationId xmlns:a16="http://schemas.microsoft.com/office/drawing/2014/main" id="{35160E41-E5C2-4F47-94DC-B2DEB663CB0A}"/>
                </a:ext>
              </a:extLst>
            </p:cNvPr>
            <p:cNvSpPr txBox="1"/>
            <p:nvPr/>
          </p:nvSpPr>
          <p:spPr>
            <a:xfrm>
              <a:off x="766644" y="2397597"/>
              <a:ext cx="16113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71">
              <a:extLst>
                <a:ext uri="{FF2B5EF4-FFF2-40B4-BE49-F238E27FC236}">
                  <a16:creationId xmlns:a16="http://schemas.microsoft.com/office/drawing/2014/main" id="{0831D608-C2E4-467C-A289-B33B23840A19}"/>
                </a:ext>
              </a:extLst>
            </p:cNvPr>
            <p:cNvSpPr txBox="1"/>
            <p:nvPr/>
          </p:nvSpPr>
          <p:spPr>
            <a:xfrm>
              <a:off x="766644" y="2656538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5" name="Group 79">
            <a:extLst>
              <a:ext uri="{FF2B5EF4-FFF2-40B4-BE49-F238E27FC236}">
                <a16:creationId xmlns:a16="http://schemas.microsoft.com/office/drawing/2014/main" id="{8D3C8656-93EF-4F4D-A56E-6B50603CF23D}"/>
              </a:ext>
            </a:extLst>
          </p:cNvPr>
          <p:cNvGrpSpPr/>
          <p:nvPr/>
        </p:nvGrpSpPr>
        <p:grpSpPr>
          <a:xfrm>
            <a:off x="201473" y="3141528"/>
            <a:ext cx="3149988" cy="640597"/>
            <a:chOff x="183339" y="3212470"/>
            <a:chExt cx="3149988" cy="640597"/>
          </a:xfrm>
        </p:grpSpPr>
        <p:sp>
          <p:nvSpPr>
            <p:cNvPr id="156" name="Oval 72">
              <a:extLst>
                <a:ext uri="{FF2B5EF4-FFF2-40B4-BE49-F238E27FC236}">
                  <a16:creationId xmlns:a16="http://schemas.microsoft.com/office/drawing/2014/main" id="{3E9187C0-4969-4803-88D2-17DE5840AC69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7" name="TextBox 74">
              <a:extLst>
                <a:ext uri="{FF2B5EF4-FFF2-40B4-BE49-F238E27FC236}">
                  <a16:creationId xmlns:a16="http://schemas.microsoft.com/office/drawing/2014/main" id="{AD714F8C-1653-41E2-BC88-6EEBC042088E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TextBox 75">
              <a:extLst>
                <a:ext uri="{FF2B5EF4-FFF2-40B4-BE49-F238E27FC236}">
                  <a16:creationId xmlns:a16="http://schemas.microsoft.com/office/drawing/2014/main" id="{4E4FB6F2-BB01-4885-8497-F752A39F4C25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Oval 77">
              <a:extLst>
                <a:ext uri="{FF2B5EF4-FFF2-40B4-BE49-F238E27FC236}">
                  <a16:creationId xmlns:a16="http://schemas.microsoft.com/office/drawing/2014/main" id="{A8F38036-C1A9-495C-9E29-84746D41D9A6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0" name="Oval 78">
              <a:extLst>
                <a:ext uri="{FF2B5EF4-FFF2-40B4-BE49-F238E27FC236}">
                  <a16:creationId xmlns:a16="http://schemas.microsoft.com/office/drawing/2014/main" id="{F4A95844-7EBA-403D-A1BF-71B8ED31935A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61" name="Group 80">
            <a:extLst>
              <a:ext uri="{FF2B5EF4-FFF2-40B4-BE49-F238E27FC236}">
                <a16:creationId xmlns:a16="http://schemas.microsoft.com/office/drawing/2014/main" id="{01824E60-33A0-420B-B644-F87236B840FC}"/>
              </a:ext>
            </a:extLst>
          </p:cNvPr>
          <p:cNvGrpSpPr/>
          <p:nvPr/>
        </p:nvGrpSpPr>
        <p:grpSpPr>
          <a:xfrm>
            <a:off x="201473" y="3924228"/>
            <a:ext cx="3149988" cy="640597"/>
            <a:chOff x="183339" y="3212470"/>
            <a:chExt cx="3149988" cy="640597"/>
          </a:xfrm>
        </p:grpSpPr>
        <p:sp>
          <p:nvSpPr>
            <p:cNvPr id="163" name="Oval 81">
              <a:extLst>
                <a:ext uri="{FF2B5EF4-FFF2-40B4-BE49-F238E27FC236}">
                  <a16:creationId xmlns:a16="http://schemas.microsoft.com/office/drawing/2014/main" id="{32DB9DB7-DD34-4C8F-9CE2-4D93E4303119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5" name="TextBox 82">
              <a:extLst>
                <a:ext uri="{FF2B5EF4-FFF2-40B4-BE49-F238E27FC236}">
                  <a16:creationId xmlns:a16="http://schemas.microsoft.com/office/drawing/2014/main" id="{3453EE51-6D46-4A5A-B452-30E649655CB3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TextBox 83">
              <a:extLst>
                <a:ext uri="{FF2B5EF4-FFF2-40B4-BE49-F238E27FC236}">
                  <a16:creationId xmlns:a16="http://schemas.microsoft.com/office/drawing/2014/main" id="{27B5C87A-2551-4BC7-9792-976E0D0E4A87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Oval 84">
              <a:extLst>
                <a:ext uri="{FF2B5EF4-FFF2-40B4-BE49-F238E27FC236}">
                  <a16:creationId xmlns:a16="http://schemas.microsoft.com/office/drawing/2014/main" id="{1B3760C2-E13B-46AC-8132-CD2CCFB883F8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8" name="Oval 85">
              <a:extLst>
                <a:ext uri="{FF2B5EF4-FFF2-40B4-BE49-F238E27FC236}">
                  <a16:creationId xmlns:a16="http://schemas.microsoft.com/office/drawing/2014/main" id="{75858057-D4F9-4A4F-A645-1F74BB3C0EC7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69" name="Group 86">
            <a:extLst>
              <a:ext uri="{FF2B5EF4-FFF2-40B4-BE49-F238E27FC236}">
                <a16:creationId xmlns:a16="http://schemas.microsoft.com/office/drawing/2014/main" id="{B0925D63-0743-4C5F-90EF-7D89D70BB4EB}"/>
              </a:ext>
            </a:extLst>
          </p:cNvPr>
          <p:cNvGrpSpPr/>
          <p:nvPr/>
        </p:nvGrpSpPr>
        <p:grpSpPr>
          <a:xfrm>
            <a:off x="201473" y="4716335"/>
            <a:ext cx="3149988" cy="640597"/>
            <a:chOff x="183339" y="3212470"/>
            <a:chExt cx="3149988" cy="640597"/>
          </a:xfrm>
        </p:grpSpPr>
        <p:sp>
          <p:nvSpPr>
            <p:cNvPr id="176" name="Oval 87">
              <a:extLst>
                <a:ext uri="{FF2B5EF4-FFF2-40B4-BE49-F238E27FC236}">
                  <a16:creationId xmlns:a16="http://schemas.microsoft.com/office/drawing/2014/main" id="{0C29296C-B2C5-43A1-A48F-8957C2C2EDFB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7" name="TextBox 88">
              <a:extLst>
                <a:ext uri="{FF2B5EF4-FFF2-40B4-BE49-F238E27FC236}">
                  <a16:creationId xmlns:a16="http://schemas.microsoft.com/office/drawing/2014/main" id="{A652D236-E9D4-4D79-9CB8-3A207780B7D6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TextBox 89">
              <a:extLst>
                <a:ext uri="{FF2B5EF4-FFF2-40B4-BE49-F238E27FC236}">
                  <a16:creationId xmlns:a16="http://schemas.microsoft.com/office/drawing/2014/main" id="{3EDE0805-1BC8-47F9-89F7-1E2210F70A7E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Oval 90">
              <a:extLst>
                <a:ext uri="{FF2B5EF4-FFF2-40B4-BE49-F238E27FC236}">
                  <a16:creationId xmlns:a16="http://schemas.microsoft.com/office/drawing/2014/main" id="{288981C8-27C1-495C-9692-6F70ED70B249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0" name="Oval 91">
              <a:extLst>
                <a:ext uri="{FF2B5EF4-FFF2-40B4-BE49-F238E27FC236}">
                  <a16:creationId xmlns:a16="http://schemas.microsoft.com/office/drawing/2014/main" id="{37DF4F35-86CD-488C-AF22-D7A48471086D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82" name="Group 92">
            <a:extLst>
              <a:ext uri="{FF2B5EF4-FFF2-40B4-BE49-F238E27FC236}">
                <a16:creationId xmlns:a16="http://schemas.microsoft.com/office/drawing/2014/main" id="{0ACA6789-24DD-4AAE-839D-133411B45422}"/>
              </a:ext>
            </a:extLst>
          </p:cNvPr>
          <p:cNvGrpSpPr/>
          <p:nvPr/>
        </p:nvGrpSpPr>
        <p:grpSpPr>
          <a:xfrm>
            <a:off x="201473" y="5503108"/>
            <a:ext cx="3149988" cy="640597"/>
            <a:chOff x="183339" y="3212470"/>
            <a:chExt cx="3149988" cy="640597"/>
          </a:xfrm>
        </p:grpSpPr>
        <p:sp>
          <p:nvSpPr>
            <p:cNvPr id="183" name="Oval 93">
              <a:extLst>
                <a:ext uri="{FF2B5EF4-FFF2-40B4-BE49-F238E27FC236}">
                  <a16:creationId xmlns:a16="http://schemas.microsoft.com/office/drawing/2014/main" id="{E6F134F7-574D-4288-B70F-0306AC0866DE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4" name="TextBox 94">
              <a:extLst>
                <a:ext uri="{FF2B5EF4-FFF2-40B4-BE49-F238E27FC236}">
                  <a16:creationId xmlns:a16="http://schemas.microsoft.com/office/drawing/2014/main" id="{562DD295-724C-41A5-8950-3CCCE6C3D028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TextBox 95">
              <a:extLst>
                <a:ext uri="{FF2B5EF4-FFF2-40B4-BE49-F238E27FC236}">
                  <a16:creationId xmlns:a16="http://schemas.microsoft.com/office/drawing/2014/main" id="{29B5EA1F-251A-4813-A4F5-11A15E7D0E3D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Oval 96">
              <a:extLst>
                <a:ext uri="{FF2B5EF4-FFF2-40B4-BE49-F238E27FC236}">
                  <a16:creationId xmlns:a16="http://schemas.microsoft.com/office/drawing/2014/main" id="{ED1C7911-0C6C-4D8F-9CE3-D4864D81954A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7" name="Oval 97">
              <a:extLst>
                <a:ext uri="{FF2B5EF4-FFF2-40B4-BE49-F238E27FC236}">
                  <a16:creationId xmlns:a16="http://schemas.microsoft.com/office/drawing/2014/main" id="{FA9BEA14-4549-4EC9-A64F-39CE86641785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00" name="Group 119">
            <a:extLst>
              <a:ext uri="{FF2B5EF4-FFF2-40B4-BE49-F238E27FC236}">
                <a16:creationId xmlns:a16="http://schemas.microsoft.com/office/drawing/2014/main" id="{7B68146E-6361-4ABF-8D6B-2AADA7E7C90D}"/>
              </a:ext>
            </a:extLst>
          </p:cNvPr>
          <p:cNvGrpSpPr/>
          <p:nvPr/>
        </p:nvGrpSpPr>
        <p:grpSpPr>
          <a:xfrm>
            <a:off x="-6985" y="6279470"/>
            <a:ext cx="3865577" cy="591693"/>
            <a:chOff x="-6985" y="6279470"/>
            <a:chExt cx="3865577" cy="591693"/>
          </a:xfrm>
        </p:grpSpPr>
        <p:sp>
          <p:nvSpPr>
            <p:cNvPr id="201" name="Rectangle 120">
              <a:extLst>
                <a:ext uri="{FF2B5EF4-FFF2-40B4-BE49-F238E27FC236}">
                  <a16:creationId xmlns:a16="http://schemas.microsoft.com/office/drawing/2014/main" id="{640279C5-8B44-4ACC-84AE-26FCB3668496}"/>
                </a:ext>
              </a:extLst>
            </p:cNvPr>
            <p:cNvSpPr/>
            <p:nvPr/>
          </p:nvSpPr>
          <p:spPr>
            <a:xfrm>
              <a:off x="967" y="6292633"/>
              <a:ext cx="3857625" cy="578530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02" name="Group 121">
              <a:extLst>
                <a:ext uri="{FF2B5EF4-FFF2-40B4-BE49-F238E27FC236}">
                  <a16:creationId xmlns:a16="http://schemas.microsoft.com/office/drawing/2014/main" id="{2A7B9D41-DEA7-4BFA-BC77-7F09A206A93B}"/>
                </a:ext>
              </a:extLst>
            </p:cNvPr>
            <p:cNvGrpSpPr/>
            <p:nvPr/>
          </p:nvGrpSpPr>
          <p:grpSpPr>
            <a:xfrm>
              <a:off x="-6985" y="6279470"/>
              <a:ext cx="3857625" cy="530914"/>
              <a:chOff x="-6985" y="7137183"/>
              <a:chExt cx="3857625" cy="530914"/>
            </a:xfrm>
          </p:grpSpPr>
          <p:pic>
            <p:nvPicPr>
              <p:cNvPr id="203" name="Picture 122">
                <a:extLst>
                  <a:ext uri="{FF2B5EF4-FFF2-40B4-BE49-F238E27FC236}">
                    <a16:creationId xmlns:a16="http://schemas.microsoft.com/office/drawing/2014/main" id="{2A146B3A-AAA6-4609-BA13-5C07855DD2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3937" b="99326" l="10000" r="90000">
                            <a14:foregroundMark x1="27375" y1="94701" x2="28824" y2="94882"/>
                            <a14:foregroundMark x1="73510" y1="95109" x2="73913" y2="95471"/>
                            <a14:foregroundMark x1="76248" y1="95063" x2="76892" y2="95471"/>
                            <a14:foregroundMark x1="75604" y1="97056" x2="76570" y2="96966"/>
                            <a14:foregroundMark x1="72464" y1="97011" x2="72464" y2="97011"/>
                          </a14:backgroundRemoval>
                        </a14:imgEffect>
                      </a14:imgLayer>
                    </a14:imgProps>
                  </a:ext>
                </a:extLst>
              </a:blip>
              <a:srcRect t="93263"/>
              <a:stretch/>
            </p:blipFill>
            <p:spPr>
              <a:xfrm>
                <a:off x="-6985" y="7137183"/>
                <a:ext cx="3857625" cy="462008"/>
              </a:xfrm>
              <a:prstGeom prst="rect">
                <a:avLst/>
              </a:prstGeom>
            </p:spPr>
          </p:pic>
          <p:sp>
            <p:nvSpPr>
              <p:cNvPr id="204" name="TextBox 123">
                <a:extLst>
                  <a:ext uri="{FF2B5EF4-FFF2-40B4-BE49-F238E27FC236}">
                    <a16:creationId xmlns:a16="http://schemas.microsoft.com/office/drawing/2014/main" id="{B50A9C79-0472-4BE2-8155-C18B3A7117B7}"/>
                  </a:ext>
                </a:extLst>
              </p:cNvPr>
              <p:cNvSpPr txBox="1"/>
              <p:nvPr/>
            </p:nvSpPr>
            <p:spPr>
              <a:xfrm>
                <a:off x="471794" y="7421876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1B88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Thuyết trình</a:t>
                </a:r>
                <a:endParaRPr lang="vi-VN" sz="1000">
                  <a:solidFill>
                    <a:srgbClr val="1B88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TextBox 124">
                <a:extLst>
                  <a:ext uri="{FF2B5EF4-FFF2-40B4-BE49-F238E27FC236}">
                    <a16:creationId xmlns:a16="http://schemas.microsoft.com/office/drawing/2014/main" id="{FB9F5AA9-44D7-4060-8980-F2318F0A0F0E}"/>
                  </a:ext>
                </a:extLst>
              </p:cNvPr>
              <p:cNvSpPr txBox="1"/>
              <p:nvPr/>
            </p:nvSpPr>
            <p:spPr>
              <a:xfrm>
                <a:off x="2434737" y="7412429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74777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Thành viên</a:t>
                </a:r>
                <a:endParaRPr lang="vi-VN" sz="1000">
                  <a:solidFill>
                    <a:srgbClr val="74777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09" name="Group 144">
            <a:extLst>
              <a:ext uri="{FF2B5EF4-FFF2-40B4-BE49-F238E27FC236}">
                <a16:creationId xmlns:a16="http://schemas.microsoft.com/office/drawing/2014/main" id="{7170C0E9-DA23-4129-93D6-ED0E7DDE05B5}"/>
              </a:ext>
            </a:extLst>
          </p:cNvPr>
          <p:cNvGrpSpPr/>
          <p:nvPr/>
        </p:nvGrpSpPr>
        <p:grpSpPr>
          <a:xfrm>
            <a:off x="26437" y="17251"/>
            <a:ext cx="3836183" cy="1194034"/>
            <a:chOff x="26437" y="17251"/>
            <a:chExt cx="3836183" cy="1194034"/>
          </a:xfrm>
        </p:grpSpPr>
        <p:sp>
          <p:nvSpPr>
            <p:cNvPr id="210" name="Rectangle 136">
              <a:extLst>
                <a:ext uri="{FF2B5EF4-FFF2-40B4-BE49-F238E27FC236}">
                  <a16:creationId xmlns:a16="http://schemas.microsoft.com/office/drawing/2014/main" id="{E210DEBC-CB92-4565-81F6-E03BF7576AA6}"/>
                </a:ext>
              </a:extLst>
            </p:cNvPr>
            <p:cNvSpPr/>
            <p:nvPr/>
          </p:nvSpPr>
          <p:spPr>
            <a:xfrm>
              <a:off x="26437" y="17251"/>
              <a:ext cx="3836183" cy="1194034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1" name="TextBox 137">
              <a:extLst>
                <a:ext uri="{FF2B5EF4-FFF2-40B4-BE49-F238E27FC236}">
                  <a16:creationId xmlns:a16="http://schemas.microsoft.com/office/drawing/2014/main" id="{7136B9B5-915C-430C-8ED2-27F108C1B2B1}"/>
                </a:ext>
              </a:extLst>
            </p:cNvPr>
            <p:cNvSpPr txBox="1"/>
            <p:nvPr/>
          </p:nvSpPr>
          <p:spPr>
            <a:xfrm>
              <a:off x="904240" y="179439"/>
              <a:ext cx="2042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2" name="Picture 138">
              <a:extLst>
                <a:ext uri="{FF2B5EF4-FFF2-40B4-BE49-F238E27FC236}">
                  <a16:creationId xmlns:a16="http://schemas.microsoft.com/office/drawing/2014/main" id="{F3561CC7-4093-4CC7-9803-FEBCB8DDC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826" b="7168" l="86879" r="95030">
                          <a14:foregroundMark x1="91787" y1="5072" x2="91787" y2="5072"/>
                        </a14:backgroundRemoval>
                      </a14:imgEffect>
                    </a14:imgLayer>
                  </a14:imgProps>
                </a:ext>
              </a:extLst>
            </a:blip>
            <a:srcRect l="85860" t="3408" r="3951" b="92414"/>
            <a:stretch/>
          </p:blipFill>
          <p:spPr>
            <a:xfrm>
              <a:off x="3301864" y="130769"/>
              <a:ext cx="548776" cy="400110"/>
            </a:xfrm>
            <a:prstGeom prst="rect">
              <a:avLst/>
            </a:prstGeom>
          </p:spPr>
        </p:pic>
        <p:sp>
          <p:nvSpPr>
            <p:cNvPr id="213" name="Oval 139">
              <a:extLst>
                <a:ext uri="{FF2B5EF4-FFF2-40B4-BE49-F238E27FC236}">
                  <a16:creationId xmlns:a16="http://schemas.microsoft.com/office/drawing/2014/main" id="{92929144-C4D2-4854-A606-B4BBED4E392A}"/>
                </a:ext>
              </a:extLst>
            </p:cNvPr>
            <p:cNvSpPr/>
            <p:nvPr/>
          </p:nvSpPr>
          <p:spPr>
            <a:xfrm>
              <a:off x="142814" y="132011"/>
              <a:ext cx="457200" cy="444588"/>
            </a:xfrm>
            <a:prstGeom prst="ellipse">
              <a:avLst/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14" name="Group 140">
              <a:extLst>
                <a:ext uri="{FF2B5EF4-FFF2-40B4-BE49-F238E27FC236}">
                  <a16:creationId xmlns:a16="http://schemas.microsoft.com/office/drawing/2014/main" id="{B6BBDB94-0B2A-4817-9F7A-E1A6FEE376EF}"/>
                </a:ext>
              </a:extLst>
            </p:cNvPr>
            <p:cNvGrpSpPr/>
            <p:nvPr/>
          </p:nvGrpSpPr>
          <p:grpSpPr>
            <a:xfrm>
              <a:off x="142814" y="708610"/>
              <a:ext cx="3629633" cy="400110"/>
              <a:chOff x="111943" y="582990"/>
              <a:chExt cx="3629633" cy="400110"/>
            </a:xfrm>
          </p:grpSpPr>
          <p:sp>
            <p:nvSpPr>
              <p:cNvPr id="216" name="Rectangle: Rounded Corners 141">
                <a:extLst>
                  <a:ext uri="{FF2B5EF4-FFF2-40B4-BE49-F238E27FC236}">
                    <a16:creationId xmlns:a16="http://schemas.microsoft.com/office/drawing/2014/main" id="{BD6090C8-2A97-4F0A-8E8E-F2DC79D40808}"/>
                  </a:ext>
                </a:extLst>
              </p:cNvPr>
              <p:cNvSpPr/>
              <p:nvPr/>
            </p:nvSpPr>
            <p:spPr>
              <a:xfrm>
                <a:off x="111943" y="582990"/>
                <a:ext cx="3629633" cy="400110"/>
              </a:xfrm>
              <a:prstGeom prst="roundRect">
                <a:avLst>
                  <a:gd name="adj" fmla="val 12003"/>
                </a:avLst>
              </a:prstGeom>
              <a:solidFill>
                <a:srgbClr val="333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217" name="Picture 142">
                <a:extLst>
                  <a:ext uri="{FF2B5EF4-FFF2-40B4-BE49-F238E27FC236}">
                    <a16:creationId xmlns:a16="http://schemas.microsoft.com/office/drawing/2014/main" id="{98B06375-B790-4D08-84F2-157B441F4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6012" t="9578" r="88454" b="86848"/>
              <a:stretch/>
            </p:blipFill>
            <p:spPr>
              <a:xfrm>
                <a:off x="170602" y="631823"/>
                <a:ext cx="265100" cy="304350"/>
              </a:xfrm>
              <a:prstGeom prst="rect">
                <a:avLst/>
              </a:prstGeom>
            </p:spPr>
          </p:pic>
        </p:grpSp>
        <p:sp>
          <p:nvSpPr>
            <p:cNvPr id="215" name="TextBox 143">
              <a:extLst>
                <a:ext uri="{FF2B5EF4-FFF2-40B4-BE49-F238E27FC236}">
                  <a16:creationId xmlns:a16="http://schemas.microsoft.com/office/drawing/2014/main" id="{FF2E7F56-24A5-4CDA-93A2-DF5482CC9A99}"/>
                </a:ext>
              </a:extLst>
            </p:cNvPr>
            <p:cNvSpPr txBox="1"/>
            <p:nvPr/>
          </p:nvSpPr>
          <p:spPr>
            <a:xfrm>
              <a:off x="385885" y="739388"/>
              <a:ext cx="3170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8989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89898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8" name="Hộp Văn bản 217">
            <a:extLst>
              <a:ext uri="{FF2B5EF4-FFF2-40B4-BE49-F238E27FC236}">
                <a16:creationId xmlns:a16="http://schemas.microsoft.com/office/drawing/2014/main" id="{4E4F9EE0-39CD-47EF-9682-387DEA22BD56}"/>
              </a:ext>
            </a:extLst>
          </p:cNvPr>
          <p:cNvSpPr txBox="1"/>
          <p:nvPr/>
        </p:nvSpPr>
        <p:spPr>
          <a:xfrm>
            <a:off x="4754313" y="2162160"/>
            <a:ext cx="279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38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6085E-52CF-47D0-B6B1-994F09B77ECA}"/>
              </a:ext>
            </a:extLst>
          </p:cNvPr>
          <p:cNvSpPr/>
          <p:nvPr/>
        </p:nvSpPr>
        <p:spPr>
          <a:xfrm>
            <a:off x="3846212" y="-1"/>
            <a:ext cx="8352225" cy="687868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0218" t="-22407" r="-34852" b="-1608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EE9A5A-7E7F-4BB6-9293-A313BD8BEA4C}"/>
              </a:ext>
            </a:extLst>
          </p:cNvPr>
          <p:cNvGrpSpPr/>
          <p:nvPr/>
        </p:nvGrpSpPr>
        <p:grpSpPr>
          <a:xfrm>
            <a:off x="10104699" y="1072095"/>
            <a:ext cx="1998585" cy="384365"/>
            <a:chOff x="10104699" y="5895105"/>
            <a:chExt cx="1998585" cy="3843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7BB5C8-DD39-495C-B510-53DC48837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108" b="55505" l="94782" r="98664">
                          <a14:foregroundMark x1="95894" y1="54303" x2="96618" y2="54574"/>
                          <a14:foregroundMark x1="97262" y1="53940" x2="97262" y2="53940"/>
                          <a14:foregroundMark x1="94767" y1="54167" x2="94767" y2="54167"/>
                        </a14:backgroundRemoval>
                      </a14:imgEffect>
                    </a14:imgLayer>
                  </a14:imgProps>
                </a:ext>
              </a:extLst>
            </a:blip>
            <a:srcRect l="94297" t="52808" r="851" b="44195"/>
            <a:stretch/>
          </p:blipFill>
          <p:spPr>
            <a:xfrm>
              <a:off x="11916084" y="6062604"/>
              <a:ext cx="187200" cy="205562"/>
            </a:xfrm>
            <a:prstGeom prst="rect">
              <a:avLst/>
            </a:prstGeom>
          </p:spPr>
        </p:pic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A23C0EFA-8537-413B-86FD-D2F3217CCEED}"/>
                </a:ext>
              </a:extLst>
            </p:cNvPr>
            <p:cNvSpPr/>
            <p:nvPr/>
          </p:nvSpPr>
          <p:spPr>
            <a:xfrm>
              <a:off x="10104699" y="5895105"/>
              <a:ext cx="1764301" cy="384365"/>
            </a:xfrm>
            <a:prstGeom prst="roundRect">
              <a:avLst>
                <a:gd name="adj" fmla="val 50000"/>
              </a:avLst>
            </a:prstGeom>
            <a:solidFill>
              <a:srgbClr val="A97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>
                  <a:solidFill>
                    <a:srgbClr val="DCDCD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 sz="1400">
                <a:solidFill>
                  <a:srgbClr val="DCDCD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F670055-A21D-41B1-89A0-3145BB63AEF7}"/>
              </a:ext>
            </a:extLst>
          </p:cNvPr>
          <p:cNvGrpSpPr/>
          <p:nvPr/>
        </p:nvGrpSpPr>
        <p:grpSpPr>
          <a:xfrm>
            <a:off x="4025944" y="1725012"/>
            <a:ext cx="7910201" cy="4512308"/>
            <a:chOff x="4025944" y="2530711"/>
            <a:chExt cx="7910201" cy="4512308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5D390F7-0F13-40FA-8E2C-A6745B12B57C}"/>
                </a:ext>
              </a:extLst>
            </p:cNvPr>
            <p:cNvGrpSpPr/>
            <p:nvPr/>
          </p:nvGrpSpPr>
          <p:grpSpPr>
            <a:xfrm>
              <a:off x="4025944" y="2530711"/>
              <a:ext cx="3727079" cy="441764"/>
              <a:chOff x="4100362" y="5590762"/>
              <a:chExt cx="3727079" cy="441764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00679893-5CC5-4203-9E05-8EC6A342834E}"/>
                  </a:ext>
                </a:extLst>
              </p:cNvPr>
              <p:cNvSpPr/>
              <p:nvPr/>
            </p:nvSpPr>
            <p:spPr>
              <a:xfrm>
                <a:off x="4100362" y="5590762"/>
                <a:ext cx="480882" cy="441764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CDD2088D-13F8-49B9-B92B-0825D01C05CF}"/>
                  </a:ext>
                </a:extLst>
              </p:cNvPr>
              <p:cNvSpPr/>
              <p:nvPr/>
            </p:nvSpPr>
            <p:spPr>
              <a:xfrm>
                <a:off x="4693390" y="5590762"/>
                <a:ext cx="3134051" cy="441763"/>
              </a:xfrm>
              <a:prstGeom prst="roundRect">
                <a:avLst>
                  <a:gd name="adj" fmla="val 50000"/>
                </a:avLst>
              </a:prstGeom>
              <a:solidFill>
                <a:srgbClr val="342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>
                    <a:solidFill>
                      <a:srgbClr val="DCDC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Trình bày nội dung ý 2</a:t>
                </a:r>
                <a:endParaRPr lang="vi-VN" sz="1400">
                  <a:solidFill>
                    <a:srgbClr val="DCDCD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AB419E17-8284-4B14-BF10-BC0F789FA925}"/>
                </a:ext>
              </a:extLst>
            </p:cNvPr>
            <p:cNvSpPr/>
            <p:nvPr/>
          </p:nvSpPr>
          <p:spPr>
            <a:xfrm>
              <a:off x="4554923" y="3072499"/>
              <a:ext cx="7381222" cy="3970520"/>
            </a:xfrm>
            <a:prstGeom prst="roundRect">
              <a:avLst>
                <a:gd name="adj" fmla="val 7515"/>
              </a:avLst>
            </a:prstGeom>
            <a:solidFill>
              <a:srgbClr val="342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970BA76-6FA9-4089-A8DA-64DAFE4A7C43}"/>
              </a:ext>
            </a:extLst>
          </p:cNvPr>
          <p:cNvGrpSpPr/>
          <p:nvPr/>
        </p:nvGrpSpPr>
        <p:grpSpPr>
          <a:xfrm>
            <a:off x="3844720" y="6342542"/>
            <a:ext cx="8367589" cy="538474"/>
            <a:chOff x="3844720" y="6342542"/>
            <a:chExt cx="8367589" cy="538474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9FAAE41-3549-4D75-A70D-C1B63FAB806C}"/>
                </a:ext>
              </a:extLst>
            </p:cNvPr>
            <p:cNvSpPr/>
            <p:nvPr/>
          </p:nvSpPr>
          <p:spPr>
            <a:xfrm>
              <a:off x="3844720" y="6342542"/>
              <a:ext cx="8367589" cy="538474"/>
            </a:xfrm>
            <a:prstGeom prst="rect">
              <a:avLst/>
            </a:prstGeom>
            <a:solidFill>
              <a:srgbClr val="241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C0A2709E-FB1A-4A2E-A733-DD1F949852BE}"/>
                </a:ext>
              </a:extLst>
            </p:cNvPr>
            <p:cNvSpPr/>
            <p:nvPr/>
          </p:nvSpPr>
          <p:spPr>
            <a:xfrm>
              <a:off x="5464647" y="6457584"/>
              <a:ext cx="6197617" cy="315876"/>
            </a:xfrm>
            <a:prstGeom prst="roundRect">
              <a:avLst>
                <a:gd name="adj" fmla="val 50000"/>
              </a:avLst>
            </a:prstGeom>
            <a:solidFill>
              <a:srgbClr val="4D43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>
                  <a:solidFill>
                    <a:srgbClr val="8997A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Aa</a:t>
              </a:r>
              <a:endParaRPr lang="vi-VN" sz="1400">
                <a:solidFill>
                  <a:srgbClr val="8997A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F7475C21-BC5F-475F-9C14-FB7460C3F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4" t="56999" r="57571" b="37380"/>
            <a:stretch/>
          </p:blipFill>
          <p:spPr>
            <a:xfrm>
              <a:off x="3913839" y="6450400"/>
              <a:ext cx="1522544" cy="359984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2976D4A-D261-45BC-90F6-22620B7BC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8173" b="61468" l="78902" r="84754">
                          <a14:foregroundMark x1="84702" y1="59783" x2="84702" y2="59783"/>
                          <a14:foregroundMark x1="81240" y1="59375" x2="81401" y2="59647"/>
                          <a14:foregroundMark x1="82448" y1="59284" x2="83092" y2="59420"/>
                          <a14:foregroundMark x1="81481" y1="60236" x2="82287" y2="60326"/>
                          <a14:foregroundMark x1="83092" y1="60281" x2="83092" y2="60281"/>
                        </a14:backgroundRemoval>
                      </a14:imgEffect>
                    </a14:imgLayer>
                  </a14:imgProps>
                </a:ext>
              </a:extLst>
            </a:blip>
            <a:srcRect l="78171" t="57761" r="14515" b="38120"/>
            <a:stretch/>
          </p:blipFill>
          <p:spPr>
            <a:xfrm>
              <a:off x="11287760" y="6489158"/>
              <a:ext cx="282145" cy="282468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1CE4AD9A-4A86-43F2-A365-DF452165B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9149" t="57177" r="2240" b="37886"/>
            <a:stretch/>
          </p:blipFill>
          <p:spPr>
            <a:xfrm>
              <a:off x="11771105" y="6465752"/>
              <a:ext cx="332179" cy="338554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ACBD79D-DAC2-4CCB-9E05-D50B6C602A57}"/>
              </a:ext>
            </a:extLst>
          </p:cNvPr>
          <p:cNvGrpSpPr/>
          <p:nvPr/>
        </p:nvGrpSpPr>
        <p:grpSpPr>
          <a:xfrm>
            <a:off x="3839565" y="6715"/>
            <a:ext cx="8358872" cy="692121"/>
            <a:chOff x="3839565" y="6715"/>
            <a:chExt cx="8358872" cy="69212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55F6BF1B-0BAB-4A8F-9AB9-A727740AA141}"/>
                </a:ext>
              </a:extLst>
            </p:cNvPr>
            <p:cNvSpPr/>
            <p:nvPr/>
          </p:nvSpPr>
          <p:spPr>
            <a:xfrm>
              <a:off x="3839565" y="6715"/>
              <a:ext cx="8358872" cy="692121"/>
            </a:xfrm>
            <a:prstGeom prst="rect">
              <a:avLst/>
            </a:prstGeom>
            <a:solidFill>
              <a:srgbClr val="241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3E56D0E-8302-4E16-A02A-E690288193F6}"/>
                </a:ext>
              </a:extLst>
            </p:cNvPr>
            <p:cNvGrpSpPr/>
            <p:nvPr/>
          </p:nvGrpSpPr>
          <p:grpSpPr>
            <a:xfrm>
              <a:off x="3961537" y="92669"/>
              <a:ext cx="3528797" cy="572689"/>
              <a:chOff x="3993453" y="77880"/>
              <a:chExt cx="3528797" cy="572689"/>
            </a:xfrm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E8D7A2BE-7AC3-42FF-AD23-7C53E5F3DFA6}"/>
                  </a:ext>
                </a:extLst>
              </p:cNvPr>
              <p:cNvSpPr/>
              <p:nvPr/>
            </p:nvSpPr>
            <p:spPr>
              <a:xfrm>
                <a:off x="3993453" y="77880"/>
                <a:ext cx="593385" cy="572689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D47A8BB-473D-4A72-AB7F-59841042A65C}"/>
                  </a:ext>
                </a:extLst>
              </p:cNvPr>
              <p:cNvSpPr txBox="1"/>
              <p:nvPr/>
            </p:nvSpPr>
            <p:spPr>
              <a:xfrm>
                <a:off x="4586838" y="145028"/>
                <a:ext cx="29354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Nội dung ý 2</a:t>
                </a:r>
                <a:endParaRPr lang="vi-VN" sz="20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58A16613-8C34-40C8-892D-9CA89DEC7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4203" t="4588" r="760" b="91137"/>
            <a:stretch/>
          </p:blipFill>
          <p:spPr>
            <a:xfrm>
              <a:off x="11248775" y="179438"/>
              <a:ext cx="826978" cy="394795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93E7A8AC-C8E5-4883-A508-5A1DB6496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7476" t="2709" r="1086" b="91457"/>
            <a:stretch/>
          </p:blipFill>
          <p:spPr>
            <a:xfrm>
              <a:off x="10460782" y="152721"/>
              <a:ext cx="826978" cy="400110"/>
            </a:xfrm>
            <a:prstGeom prst="rect">
              <a:avLst/>
            </a:prstGeom>
          </p:spPr>
        </p:pic>
      </p:grpSp>
      <p:sp>
        <p:nvSpPr>
          <p:cNvPr id="99" name="Rectangle 8">
            <a:extLst>
              <a:ext uri="{FF2B5EF4-FFF2-40B4-BE49-F238E27FC236}">
                <a16:creationId xmlns:a16="http://schemas.microsoft.com/office/drawing/2014/main" id="{628098E8-2FA7-4C26-8B91-6757798EF296}"/>
              </a:ext>
            </a:extLst>
          </p:cNvPr>
          <p:cNvSpPr/>
          <p:nvPr/>
        </p:nvSpPr>
        <p:spPr>
          <a:xfrm>
            <a:off x="0" y="0"/>
            <a:ext cx="3850640" cy="6858000"/>
          </a:xfrm>
          <a:prstGeom prst="rect">
            <a:avLst/>
          </a:prstGeom>
          <a:solidFill>
            <a:srgbClr val="09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0" name="Group 25">
            <a:extLst>
              <a:ext uri="{FF2B5EF4-FFF2-40B4-BE49-F238E27FC236}">
                <a16:creationId xmlns:a16="http://schemas.microsoft.com/office/drawing/2014/main" id="{17C45691-3206-4F87-A51A-01934DCD24E7}"/>
              </a:ext>
            </a:extLst>
          </p:cNvPr>
          <p:cNvGrpSpPr/>
          <p:nvPr/>
        </p:nvGrpSpPr>
        <p:grpSpPr>
          <a:xfrm>
            <a:off x="99265" y="1237781"/>
            <a:ext cx="734615" cy="1077942"/>
            <a:chOff x="99265" y="1237781"/>
            <a:chExt cx="734615" cy="1077942"/>
          </a:xfrm>
        </p:grpSpPr>
        <p:pic>
          <p:nvPicPr>
            <p:cNvPr id="101" name="Picture 23">
              <a:extLst>
                <a:ext uri="{FF2B5EF4-FFF2-40B4-BE49-F238E27FC236}">
                  <a16:creationId xmlns:a16="http://schemas.microsoft.com/office/drawing/2014/main" id="{8E54300C-9564-48AC-8BAB-EA355B937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5806" b="23822" l="4026" r="20451">
                          <a14:foregroundMark x1="4026" y1="19882" x2="4026" y2="19882"/>
                          <a14:foregroundMark x1="11031" y1="23822" x2="11031" y2="23822"/>
                        </a14:backgroundRemoval>
                      </a14:imgEffect>
                    </a14:imgLayer>
                  </a14:imgProps>
                </a:ext>
              </a:extLst>
            </a:blip>
            <a:srcRect l="2169" t="14865" r="80130" b="75167"/>
            <a:stretch/>
          </p:blipFill>
          <p:spPr>
            <a:xfrm>
              <a:off x="125168" y="1237781"/>
              <a:ext cx="682809" cy="683581"/>
            </a:xfrm>
            <a:prstGeom prst="rect">
              <a:avLst/>
            </a:prstGeom>
          </p:spPr>
        </p:pic>
        <p:sp>
          <p:nvSpPr>
            <p:cNvPr id="102" name="TextBox 24">
              <a:extLst>
                <a:ext uri="{FF2B5EF4-FFF2-40B4-BE49-F238E27FC236}">
                  <a16:creationId xmlns:a16="http://schemas.microsoft.com/office/drawing/2014/main" id="{261849AC-7603-49D5-B783-33ADEF4C5F80}"/>
                </a:ext>
              </a:extLst>
            </p:cNvPr>
            <p:cNvSpPr txBox="1"/>
            <p:nvPr/>
          </p:nvSpPr>
          <p:spPr>
            <a:xfrm>
              <a:off x="99265" y="1854058"/>
              <a:ext cx="734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 viên</a:t>
              </a:r>
              <a:endParaRPr lang="vi-VN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30">
            <a:extLst>
              <a:ext uri="{FF2B5EF4-FFF2-40B4-BE49-F238E27FC236}">
                <a16:creationId xmlns:a16="http://schemas.microsoft.com/office/drawing/2014/main" id="{739CC586-CF8E-4743-88C5-35D0CA9F0998}"/>
              </a:ext>
            </a:extLst>
          </p:cNvPr>
          <p:cNvGrpSpPr/>
          <p:nvPr/>
        </p:nvGrpSpPr>
        <p:grpSpPr>
          <a:xfrm>
            <a:off x="807977" y="1293861"/>
            <a:ext cx="734615" cy="862272"/>
            <a:chOff x="899409" y="1300097"/>
            <a:chExt cx="734615" cy="862272"/>
          </a:xfrm>
        </p:grpSpPr>
        <p:grpSp>
          <p:nvGrpSpPr>
            <p:cNvPr id="104" name="Group 28">
              <a:extLst>
                <a:ext uri="{FF2B5EF4-FFF2-40B4-BE49-F238E27FC236}">
                  <a16:creationId xmlns:a16="http://schemas.microsoft.com/office/drawing/2014/main" id="{7B1A78A7-91DE-4BDB-A4EE-E0D48CDC6FEC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06" name="Oval 26">
                <a:extLst>
                  <a:ext uri="{FF2B5EF4-FFF2-40B4-BE49-F238E27FC236}">
                    <a16:creationId xmlns:a16="http://schemas.microsoft.com/office/drawing/2014/main" id="{4CBD4CD4-D2EA-41C4-AB25-FEC34161E158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7" name="TextBox 27">
                <a:extLst>
                  <a:ext uri="{FF2B5EF4-FFF2-40B4-BE49-F238E27FC236}">
                    <a16:creationId xmlns:a16="http://schemas.microsoft.com/office/drawing/2014/main" id="{5ACBFDAF-C622-4DF3-A8C8-7FAD4A2A9635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5" name="Oval 29">
              <a:extLst>
                <a:ext uri="{FF2B5EF4-FFF2-40B4-BE49-F238E27FC236}">
                  <a16:creationId xmlns:a16="http://schemas.microsoft.com/office/drawing/2014/main" id="{BB4E5EB4-63FF-44EE-A276-7E4AA9F9A219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8" name="Group 31">
            <a:extLst>
              <a:ext uri="{FF2B5EF4-FFF2-40B4-BE49-F238E27FC236}">
                <a16:creationId xmlns:a16="http://schemas.microsoft.com/office/drawing/2014/main" id="{713C6F64-A642-4CD0-B30B-CE9DC4D1EA53}"/>
              </a:ext>
            </a:extLst>
          </p:cNvPr>
          <p:cNvGrpSpPr/>
          <p:nvPr/>
        </p:nvGrpSpPr>
        <p:grpSpPr>
          <a:xfrm>
            <a:off x="1562473" y="1288408"/>
            <a:ext cx="734615" cy="862272"/>
            <a:chOff x="899409" y="1300097"/>
            <a:chExt cx="734615" cy="862272"/>
          </a:xfrm>
        </p:grpSpPr>
        <p:grpSp>
          <p:nvGrpSpPr>
            <p:cNvPr id="109" name="Group 32">
              <a:extLst>
                <a:ext uri="{FF2B5EF4-FFF2-40B4-BE49-F238E27FC236}">
                  <a16:creationId xmlns:a16="http://schemas.microsoft.com/office/drawing/2014/main" id="{474A63AE-D0CD-4405-8D44-D0D7CBC62B4E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11" name="Oval 34">
                <a:extLst>
                  <a:ext uri="{FF2B5EF4-FFF2-40B4-BE49-F238E27FC236}">
                    <a16:creationId xmlns:a16="http://schemas.microsoft.com/office/drawing/2014/main" id="{3C1F1CF0-BFA0-46D3-ADD0-7F02264B9EE2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2" name="TextBox 35">
                <a:extLst>
                  <a:ext uri="{FF2B5EF4-FFF2-40B4-BE49-F238E27FC236}">
                    <a16:creationId xmlns:a16="http://schemas.microsoft.com/office/drawing/2014/main" id="{E7BE95C9-E98A-4724-B3A7-34A5AE91DAF5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" name="Oval 33">
              <a:extLst>
                <a:ext uri="{FF2B5EF4-FFF2-40B4-BE49-F238E27FC236}">
                  <a16:creationId xmlns:a16="http://schemas.microsoft.com/office/drawing/2014/main" id="{34E8A2B8-DF0F-4BE3-AEED-D230B6450987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3" name="Group 36">
            <a:extLst>
              <a:ext uri="{FF2B5EF4-FFF2-40B4-BE49-F238E27FC236}">
                <a16:creationId xmlns:a16="http://schemas.microsoft.com/office/drawing/2014/main" id="{1D8DBC54-8F09-4B55-A0E2-95AC50F67AFA}"/>
              </a:ext>
            </a:extLst>
          </p:cNvPr>
          <p:cNvGrpSpPr/>
          <p:nvPr/>
        </p:nvGrpSpPr>
        <p:grpSpPr>
          <a:xfrm>
            <a:off x="2310264" y="1286451"/>
            <a:ext cx="734615" cy="862272"/>
            <a:chOff x="899409" y="1300097"/>
            <a:chExt cx="734615" cy="862272"/>
          </a:xfrm>
        </p:grpSpPr>
        <p:grpSp>
          <p:nvGrpSpPr>
            <p:cNvPr id="114" name="Group 37">
              <a:extLst>
                <a:ext uri="{FF2B5EF4-FFF2-40B4-BE49-F238E27FC236}">
                  <a16:creationId xmlns:a16="http://schemas.microsoft.com/office/drawing/2014/main" id="{A6002B0A-C4FF-414C-9A03-8B01EF47E13C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16" name="Oval 39">
                <a:extLst>
                  <a:ext uri="{FF2B5EF4-FFF2-40B4-BE49-F238E27FC236}">
                    <a16:creationId xmlns:a16="http://schemas.microsoft.com/office/drawing/2014/main" id="{2F802430-BAB0-4BFC-BFDB-9A4846724A14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7" name="TextBox 40">
                <a:extLst>
                  <a:ext uri="{FF2B5EF4-FFF2-40B4-BE49-F238E27FC236}">
                    <a16:creationId xmlns:a16="http://schemas.microsoft.com/office/drawing/2014/main" id="{A36D4B6B-C8CD-422D-8CF8-747C4E61E883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5" name="Oval 38">
              <a:extLst>
                <a:ext uri="{FF2B5EF4-FFF2-40B4-BE49-F238E27FC236}">
                  <a16:creationId xmlns:a16="http://schemas.microsoft.com/office/drawing/2014/main" id="{DB519F33-F42C-4359-918F-260040AC0830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8" name="Group 41">
            <a:extLst>
              <a:ext uri="{FF2B5EF4-FFF2-40B4-BE49-F238E27FC236}">
                <a16:creationId xmlns:a16="http://schemas.microsoft.com/office/drawing/2014/main" id="{079ED463-2D69-42AB-AF4E-6B4E00F9E40B}"/>
              </a:ext>
            </a:extLst>
          </p:cNvPr>
          <p:cNvGrpSpPr/>
          <p:nvPr/>
        </p:nvGrpSpPr>
        <p:grpSpPr>
          <a:xfrm>
            <a:off x="3046424" y="1271944"/>
            <a:ext cx="734615" cy="862272"/>
            <a:chOff x="899409" y="1300097"/>
            <a:chExt cx="734615" cy="862272"/>
          </a:xfrm>
        </p:grpSpPr>
        <p:grpSp>
          <p:nvGrpSpPr>
            <p:cNvPr id="119" name="Group 42">
              <a:extLst>
                <a:ext uri="{FF2B5EF4-FFF2-40B4-BE49-F238E27FC236}">
                  <a16:creationId xmlns:a16="http://schemas.microsoft.com/office/drawing/2014/main" id="{46AA3CF7-E8AD-4484-A2CF-BC272D7B4452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21" name="Oval 44">
                <a:extLst>
                  <a:ext uri="{FF2B5EF4-FFF2-40B4-BE49-F238E27FC236}">
                    <a16:creationId xmlns:a16="http://schemas.microsoft.com/office/drawing/2014/main" id="{B9A9AD27-5C75-4CA8-91E1-4307098D7D85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2" name="TextBox 45">
                <a:extLst>
                  <a:ext uri="{FF2B5EF4-FFF2-40B4-BE49-F238E27FC236}">
                    <a16:creationId xmlns:a16="http://schemas.microsoft.com/office/drawing/2014/main" id="{A0DC07B5-726F-475F-8286-F7256B907460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0" name="Oval 43">
              <a:extLst>
                <a:ext uri="{FF2B5EF4-FFF2-40B4-BE49-F238E27FC236}">
                  <a16:creationId xmlns:a16="http://schemas.microsoft.com/office/drawing/2014/main" id="{34AA4B94-FAE4-4D7F-B646-1441E4FCF1D4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23" name="Rectangle 64">
            <a:extLst>
              <a:ext uri="{FF2B5EF4-FFF2-40B4-BE49-F238E27FC236}">
                <a16:creationId xmlns:a16="http://schemas.microsoft.com/office/drawing/2014/main" id="{0AD25023-E41D-4CAF-90E4-03B7F7010380}"/>
              </a:ext>
            </a:extLst>
          </p:cNvPr>
          <p:cNvSpPr/>
          <p:nvPr/>
        </p:nvSpPr>
        <p:spPr>
          <a:xfrm>
            <a:off x="0" y="3836298"/>
            <a:ext cx="3829198" cy="7453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4" name="Group 67">
            <a:extLst>
              <a:ext uri="{FF2B5EF4-FFF2-40B4-BE49-F238E27FC236}">
                <a16:creationId xmlns:a16="http://schemas.microsoft.com/office/drawing/2014/main" id="{82084B22-2471-4995-ACCB-1F3252C73A28}"/>
              </a:ext>
            </a:extLst>
          </p:cNvPr>
          <p:cNvGrpSpPr/>
          <p:nvPr/>
        </p:nvGrpSpPr>
        <p:grpSpPr>
          <a:xfrm>
            <a:off x="201473" y="2384937"/>
            <a:ext cx="2744927" cy="605170"/>
            <a:chOff x="188866" y="2397597"/>
            <a:chExt cx="2744927" cy="605170"/>
          </a:xfrm>
        </p:grpSpPr>
        <p:sp>
          <p:nvSpPr>
            <p:cNvPr id="125" name="Oval 68">
              <a:extLst>
                <a:ext uri="{FF2B5EF4-FFF2-40B4-BE49-F238E27FC236}">
                  <a16:creationId xmlns:a16="http://schemas.microsoft.com/office/drawing/2014/main" id="{3FE6338C-2513-46B2-A713-6EA9C76B6F95}"/>
                </a:ext>
              </a:extLst>
            </p:cNvPr>
            <p:cNvSpPr/>
            <p:nvPr/>
          </p:nvSpPr>
          <p:spPr>
            <a:xfrm>
              <a:off x="188866" y="2430657"/>
              <a:ext cx="555414" cy="558947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6" name="Oval 69">
              <a:extLst>
                <a:ext uri="{FF2B5EF4-FFF2-40B4-BE49-F238E27FC236}">
                  <a16:creationId xmlns:a16="http://schemas.microsoft.com/office/drawing/2014/main" id="{9EE44697-70F5-4126-8CCB-EE3F62CCC6B6}"/>
                </a:ext>
              </a:extLst>
            </p:cNvPr>
            <p:cNvSpPr/>
            <p:nvPr/>
          </p:nvSpPr>
          <p:spPr>
            <a:xfrm>
              <a:off x="592860" y="283052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7" name="TextBox 70">
              <a:extLst>
                <a:ext uri="{FF2B5EF4-FFF2-40B4-BE49-F238E27FC236}">
                  <a16:creationId xmlns:a16="http://schemas.microsoft.com/office/drawing/2014/main" id="{47D1EC69-6305-490A-A099-585F9B42CB0A}"/>
                </a:ext>
              </a:extLst>
            </p:cNvPr>
            <p:cNvSpPr txBox="1"/>
            <p:nvPr/>
          </p:nvSpPr>
          <p:spPr>
            <a:xfrm>
              <a:off x="766644" y="2397597"/>
              <a:ext cx="16113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TextBox 71">
              <a:extLst>
                <a:ext uri="{FF2B5EF4-FFF2-40B4-BE49-F238E27FC236}">
                  <a16:creationId xmlns:a16="http://schemas.microsoft.com/office/drawing/2014/main" id="{887BA19D-6BAD-40E4-8053-EDF091C54A5A}"/>
                </a:ext>
              </a:extLst>
            </p:cNvPr>
            <p:cNvSpPr txBox="1"/>
            <p:nvPr/>
          </p:nvSpPr>
          <p:spPr>
            <a:xfrm>
              <a:off x="766644" y="2656538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Group 79">
            <a:extLst>
              <a:ext uri="{FF2B5EF4-FFF2-40B4-BE49-F238E27FC236}">
                <a16:creationId xmlns:a16="http://schemas.microsoft.com/office/drawing/2014/main" id="{8D7A0E28-8F80-45AF-BC9F-7829B479DA1A}"/>
              </a:ext>
            </a:extLst>
          </p:cNvPr>
          <p:cNvGrpSpPr/>
          <p:nvPr/>
        </p:nvGrpSpPr>
        <p:grpSpPr>
          <a:xfrm>
            <a:off x="201473" y="3141528"/>
            <a:ext cx="3149988" cy="640597"/>
            <a:chOff x="183339" y="3212470"/>
            <a:chExt cx="3149988" cy="640597"/>
          </a:xfrm>
        </p:grpSpPr>
        <p:sp>
          <p:nvSpPr>
            <p:cNvPr id="130" name="Oval 72">
              <a:extLst>
                <a:ext uri="{FF2B5EF4-FFF2-40B4-BE49-F238E27FC236}">
                  <a16:creationId xmlns:a16="http://schemas.microsoft.com/office/drawing/2014/main" id="{7BEFD5CF-8807-4C7F-97EB-BFC98F1E4E98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1" name="TextBox 74">
              <a:extLst>
                <a:ext uri="{FF2B5EF4-FFF2-40B4-BE49-F238E27FC236}">
                  <a16:creationId xmlns:a16="http://schemas.microsoft.com/office/drawing/2014/main" id="{FC2C5BA7-B66B-41CB-887E-D7C9AE9ABA36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75">
              <a:extLst>
                <a:ext uri="{FF2B5EF4-FFF2-40B4-BE49-F238E27FC236}">
                  <a16:creationId xmlns:a16="http://schemas.microsoft.com/office/drawing/2014/main" id="{0FADBDAC-C5DB-4030-9218-0D88A9C3B1BB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Oval 77">
              <a:extLst>
                <a:ext uri="{FF2B5EF4-FFF2-40B4-BE49-F238E27FC236}">
                  <a16:creationId xmlns:a16="http://schemas.microsoft.com/office/drawing/2014/main" id="{4BCB5AEA-B930-424E-AE7C-A90928590A18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4" name="Oval 78">
              <a:extLst>
                <a:ext uri="{FF2B5EF4-FFF2-40B4-BE49-F238E27FC236}">
                  <a16:creationId xmlns:a16="http://schemas.microsoft.com/office/drawing/2014/main" id="{F062BE9E-E4C4-4FB4-9FF5-8E2C494CC3CE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5" name="Group 80">
            <a:extLst>
              <a:ext uri="{FF2B5EF4-FFF2-40B4-BE49-F238E27FC236}">
                <a16:creationId xmlns:a16="http://schemas.microsoft.com/office/drawing/2014/main" id="{C58D8BCE-EE07-45A0-BCE0-DE27885F04B0}"/>
              </a:ext>
            </a:extLst>
          </p:cNvPr>
          <p:cNvGrpSpPr/>
          <p:nvPr/>
        </p:nvGrpSpPr>
        <p:grpSpPr>
          <a:xfrm>
            <a:off x="201473" y="3924228"/>
            <a:ext cx="3149988" cy="640597"/>
            <a:chOff x="183339" y="3212470"/>
            <a:chExt cx="3149988" cy="640597"/>
          </a:xfrm>
        </p:grpSpPr>
        <p:sp>
          <p:nvSpPr>
            <p:cNvPr id="136" name="Oval 81">
              <a:extLst>
                <a:ext uri="{FF2B5EF4-FFF2-40B4-BE49-F238E27FC236}">
                  <a16:creationId xmlns:a16="http://schemas.microsoft.com/office/drawing/2014/main" id="{A50F1A5D-BD2C-4507-993C-1D16CFD1E9FE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6" name="TextBox 82">
              <a:extLst>
                <a:ext uri="{FF2B5EF4-FFF2-40B4-BE49-F238E27FC236}">
                  <a16:creationId xmlns:a16="http://schemas.microsoft.com/office/drawing/2014/main" id="{5C0DB832-6A96-4BC4-ACD0-948BD5562875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TextBox 83">
              <a:extLst>
                <a:ext uri="{FF2B5EF4-FFF2-40B4-BE49-F238E27FC236}">
                  <a16:creationId xmlns:a16="http://schemas.microsoft.com/office/drawing/2014/main" id="{A85B7A85-6AB5-48E7-ABD8-4578E7F8BF6C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Oval 84">
              <a:extLst>
                <a:ext uri="{FF2B5EF4-FFF2-40B4-BE49-F238E27FC236}">
                  <a16:creationId xmlns:a16="http://schemas.microsoft.com/office/drawing/2014/main" id="{2205DAF0-95F5-4102-B4CF-9C46F13DA987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9" name="Oval 85">
              <a:extLst>
                <a:ext uri="{FF2B5EF4-FFF2-40B4-BE49-F238E27FC236}">
                  <a16:creationId xmlns:a16="http://schemas.microsoft.com/office/drawing/2014/main" id="{38BE0037-1BBD-451E-A896-3CD3597B49E5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50" name="Group 86">
            <a:extLst>
              <a:ext uri="{FF2B5EF4-FFF2-40B4-BE49-F238E27FC236}">
                <a16:creationId xmlns:a16="http://schemas.microsoft.com/office/drawing/2014/main" id="{F962A8B7-D9EB-453F-A24A-CB63033E15F4}"/>
              </a:ext>
            </a:extLst>
          </p:cNvPr>
          <p:cNvGrpSpPr/>
          <p:nvPr/>
        </p:nvGrpSpPr>
        <p:grpSpPr>
          <a:xfrm>
            <a:off x="201473" y="4716335"/>
            <a:ext cx="3149988" cy="640597"/>
            <a:chOff x="183339" y="3212470"/>
            <a:chExt cx="3149988" cy="640597"/>
          </a:xfrm>
        </p:grpSpPr>
        <p:sp>
          <p:nvSpPr>
            <p:cNvPr id="151" name="Oval 87">
              <a:extLst>
                <a:ext uri="{FF2B5EF4-FFF2-40B4-BE49-F238E27FC236}">
                  <a16:creationId xmlns:a16="http://schemas.microsoft.com/office/drawing/2014/main" id="{504AF537-E46D-41EB-930F-E2653905FB00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2" name="TextBox 88">
              <a:extLst>
                <a:ext uri="{FF2B5EF4-FFF2-40B4-BE49-F238E27FC236}">
                  <a16:creationId xmlns:a16="http://schemas.microsoft.com/office/drawing/2014/main" id="{FF0696A9-6C10-40EC-B6B9-493D7E4136E1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TextBox 89">
              <a:extLst>
                <a:ext uri="{FF2B5EF4-FFF2-40B4-BE49-F238E27FC236}">
                  <a16:creationId xmlns:a16="http://schemas.microsoft.com/office/drawing/2014/main" id="{E711AEFF-2703-4415-926F-306C613A7A91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Oval 90">
              <a:extLst>
                <a:ext uri="{FF2B5EF4-FFF2-40B4-BE49-F238E27FC236}">
                  <a16:creationId xmlns:a16="http://schemas.microsoft.com/office/drawing/2014/main" id="{6DAF0A73-B9A2-4D15-A169-04D68BF8F54D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5" name="Oval 91">
              <a:extLst>
                <a:ext uri="{FF2B5EF4-FFF2-40B4-BE49-F238E27FC236}">
                  <a16:creationId xmlns:a16="http://schemas.microsoft.com/office/drawing/2014/main" id="{B64836FE-1C7B-4540-9CC1-A81C0526292D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56" name="Group 92">
            <a:extLst>
              <a:ext uri="{FF2B5EF4-FFF2-40B4-BE49-F238E27FC236}">
                <a16:creationId xmlns:a16="http://schemas.microsoft.com/office/drawing/2014/main" id="{42975C03-E729-42AE-8FD8-4212170F3F41}"/>
              </a:ext>
            </a:extLst>
          </p:cNvPr>
          <p:cNvGrpSpPr/>
          <p:nvPr/>
        </p:nvGrpSpPr>
        <p:grpSpPr>
          <a:xfrm>
            <a:off x="201473" y="5503108"/>
            <a:ext cx="3149988" cy="640597"/>
            <a:chOff x="183339" y="3212470"/>
            <a:chExt cx="3149988" cy="640597"/>
          </a:xfrm>
        </p:grpSpPr>
        <p:sp>
          <p:nvSpPr>
            <p:cNvPr id="157" name="Oval 93">
              <a:extLst>
                <a:ext uri="{FF2B5EF4-FFF2-40B4-BE49-F238E27FC236}">
                  <a16:creationId xmlns:a16="http://schemas.microsoft.com/office/drawing/2014/main" id="{55D96291-4E5F-4B6F-A91A-E51DF0E2AD88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8" name="TextBox 94">
              <a:extLst>
                <a:ext uri="{FF2B5EF4-FFF2-40B4-BE49-F238E27FC236}">
                  <a16:creationId xmlns:a16="http://schemas.microsoft.com/office/drawing/2014/main" id="{31E10D6E-B297-4196-A15F-05B1E8BE98C0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TextBox 95">
              <a:extLst>
                <a:ext uri="{FF2B5EF4-FFF2-40B4-BE49-F238E27FC236}">
                  <a16:creationId xmlns:a16="http://schemas.microsoft.com/office/drawing/2014/main" id="{BD507EB8-82D4-4F9A-A874-86A277FA894E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Oval 96">
              <a:extLst>
                <a:ext uri="{FF2B5EF4-FFF2-40B4-BE49-F238E27FC236}">
                  <a16:creationId xmlns:a16="http://schemas.microsoft.com/office/drawing/2014/main" id="{DB041008-AB73-4A07-B553-04EF43327519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1" name="Oval 97">
              <a:extLst>
                <a:ext uri="{FF2B5EF4-FFF2-40B4-BE49-F238E27FC236}">
                  <a16:creationId xmlns:a16="http://schemas.microsoft.com/office/drawing/2014/main" id="{3FE39D21-F656-4AF0-A739-A04D814665AB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62" name="Group 119">
            <a:extLst>
              <a:ext uri="{FF2B5EF4-FFF2-40B4-BE49-F238E27FC236}">
                <a16:creationId xmlns:a16="http://schemas.microsoft.com/office/drawing/2014/main" id="{CE3ADFB9-9A40-47D3-A719-9D16E7B42933}"/>
              </a:ext>
            </a:extLst>
          </p:cNvPr>
          <p:cNvGrpSpPr/>
          <p:nvPr/>
        </p:nvGrpSpPr>
        <p:grpSpPr>
          <a:xfrm>
            <a:off x="-6985" y="6279470"/>
            <a:ext cx="3865577" cy="591693"/>
            <a:chOff x="-6985" y="6279470"/>
            <a:chExt cx="3865577" cy="591693"/>
          </a:xfrm>
        </p:grpSpPr>
        <p:sp>
          <p:nvSpPr>
            <p:cNvPr id="163" name="Rectangle 120">
              <a:extLst>
                <a:ext uri="{FF2B5EF4-FFF2-40B4-BE49-F238E27FC236}">
                  <a16:creationId xmlns:a16="http://schemas.microsoft.com/office/drawing/2014/main" id="{15AD6F59-9509-4F1B-A4A2-A8B56AD898A3}"/>
                </a:ext>
              </a:extLst>
            </p:cNvPr>
            <p:cNvSpPr/>
            <p:nvPr/>
          </p:nvSpPr>
          <p:spPr>
            <a:xfrm>
              <a:off x="967" y="6292633"/>
              <a:ext cx="3857625" cy="578530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64" name="Group 121">
              <a:extLst>
                <a:ext uri="{FF2B5EF4-FFF2-40B4-BE49-F238E27FC236}">
                  <a16:creationId xmlns:a16="http://schemas.microsoft.com/office/drawing/2014/main" id="{2D76BC76-1640-4578-BD9F-F59A797FCF35}"/>
                </a:ext>
              </a:extLst>
            </p:cNvPr>
            <p:cNvGrpSpPr/>
            <p:nvPr/>
          </p:nvGrpSpPr>
          <p:grpSpPr>
            <a:xfrm>
              <a:off x="-6985" y="6279470"/>
              <a:ext cx="3857625" cy="530914"/>
              <a:chOff x="-6985" y="7137183"/>
              <a:chExt cx="3857625" cy="530914"/>
            </a:xfrm>
          </p:grpSpPr>
          <p:pic>
            <p:nvPicPr>
              <p:cNvPr id="206" name="Picture 122">
                <a:extLst>
                  <a:ext uri="{FF2B5EF4-FFF2-40B4-BE49-F238E27FC236}">
                    <a16:creationId xmlns:a16="http://schemas.microsoft.com/office/drawing/2014/main" id="{7341B7E2-C8BF-441B-9A9D-11941201C0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937" b="99326" l="10000" r="90000">
                            <a14:foregroundMark x1="27375" y1="94701" x2="28824" y2="94882"/>
                            <a14:foregroundMark x1="73510" y1="95109" x2="73913" y2="95471"/>
                            <a14:foregroundMark x1="76248" y1="95063" x2="76892" y2="95471"/>
                            <a14:foregroundMark x1="75604" y1="97056" x2="76570" y2="96966"/>
                            <a14:foregroundMark x1="72464" y1="97011" x2="72464" y2="97011"/>
                          </a14:backgroundRemoval>
                        </a14:imgEffect>
                      </a14:imgLayer>
                    </a14:imgProps>
                  </a:ext>
                </a:extLst>
              </a:blip>
              <a:srcRect t="93263"/>
              <a:stretch/>
            </p:blipFill>
            <p:spPr>
              <a:xfrm>
                <a:off x="-6985" y="7137183"/>
                <a:ext cx="3857625" cy="462008"/>
              </a:xfrm>
              <a:prstGeom prst="rect">
                <a:avLst/>
              </a:prstGeom>
            </p:spPr>
          </p:pic>
          <p:sp>
            <p:nvSpPr>
              <p:cNvPr id="207" name="TextBox 123">
                <a:extLst>
                  <a:ext uri="{FF2B5EF4-FFF2-40B4-BE49-F238E27FC236}">
                    <a16:creationId xmlns:a16="http://schemas.microsoft.com/office/drawing/2014/main" id="{785BDDA0-91BB-499F-A29D-ACBD8B64A883}"/>
                  </a:ext>
                </a:extLst>
              </p:cNvPr>
              <p:cNvSpPr txBox="1"/>
              <p:nvPr/>
            </p:nvSpPr>
            <p:spPr>
              <a:xfrm>
                <a:off x="471794" y="7421876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1B88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Thuyết trình</a:t>
                </a:r>
                <a:endParaRPr lang="vi-VN" sz="1000">
                  <a:solidFill>
                    <a:srgbClr val="1B88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8" name="TextBox 124">
                <a:extLst>
                  <a:ext uri="{FF2B5EF4-FFF2-40B4-BE49-F238E27FC236}">
                    <a16:creationId xmlns:a16="http://schemas.microsoft.com/office/drawing/2014/main" id="{BBA25C08-37BB-40F9-8241-7C7724092990}"/>
                  </a:ext>
                </a:extLst>
              </p:cNvPr>
              <p:cNvSpPr txBox="1"/>
              <p:nvPr/>
            </p:nvSpPr>
            <p:spPr>
              <a:xfrm>
                <a:off x="2434737" y="7412429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74777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Thành viên</a:t>
                </a:r>
                <a:endParaRPr lang="vi-VN" sz="1000">
                  <a:solidFill>
                    <a:srgbClr val="74777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09" name="Group 144">
            <a:extLst>
              <a:ext uri="{FF2B5EF4-FFF2-40B4-BE49-F238E27FC236}">
                <a16:creationId xmlns:a16="http://schemas.microsoft.com/office/drawing/2014/main" id="{84B38739-5AE6-49A6-87D8-F2DBB9A30EF6}"/>
              </a:ext>
            </a:extLst>
          </p:cNvPr>
          <p:cNvGrpSpPr/>
          <p:nvPr/>
        </p:nvGrpSpPr>
        <p:grpSpPr>
          <a:xfrm>
            <a:off x="26437" y="17251"/>
            <a:ext cx="3836183" cy="1194034"/>
            <a:chOff x="26437" y="17251"/>
            <a:chExt cx="3836183" cy="1194034"/>
          </a:xfrm>
        </p:grpSpPr>
        <p:sp>
          <p:nvSpPr>
            <p:cNvPr id="210" name="Rectangle 136">
              <a:extLst>
                <a:ext uri="{FF2B5EF4-FFF2-40B4-BE49-F238E27FC236}">
                  <a16:creationId xmlns:a16="http://schemas.microsoft.com/office/drawing/2014/main" id="{BD45FC09-A61B-4179-A580-A0A59B86064E}"/>
                </a:ext>
              </a:extLst>
            </p:cNvPr>
            <p:cNvSpPr/>
            <p:nvPr/>
          </p:nvSpPr>
          <p:spPr>
            <a:xfrm>
              <a:off x="26437" y="17251"/>
              <a:ext cx="3836183" cy="1194034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1" name="TextBox 137">
              <a:extLst>
                <a:ext uri="{FF2B5EF4-FFF2-40B4-BE49-F238E27FC236}">
                  <a16:creationId xmlns:a16="http://schemas.microsoft.com/office/drawing/2014/main" id="{3926796D-FF6F-4F9E-94F9-831EAC4FFA2D}"/>
                </a:ext>
              </a:extLst>
            </p:cNvPr>
            <p:cNvSpPr txBox="1"/>
            <p:nvPr/>
          </p:nvSpPr>
          <p:spPr>
            <a:xfrm>
              <a:off x="904240" y="179439"/>
              <a:ext cx="2042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2" name="Picture 138">
              <a:extLst>
                <a:ext uri="{FF2B5EF4-FFF2-40B4-BE49-F238E27FC236}">
                  <a16:creationId xmlns:a16="http://schemas.microsoft.com/office/drawing/2014/main" id="{30B0D8D4-C37D-4ADF-96DE-FBFD0623A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6" b="7168" l="86879" r="95030">
                          <a14:foregroundMark x1="91787" y1="5072" x2="91787" y2="5072"/>
                        </a14:backgroundRemoval>
                      </a14:imgEffect>
                    </a14:imgLayer>
                  </a14:imgProps>
                </a:ext>
              </a:extLst>
            </a:blip>
            <a:srcRect l="85860" t="3408" r="3951" b="92414"/>
            <a:stretch/>
          </p:blipFill>
          <p:spPr>
            <a:xfrm>
              <a:off x="3301864" y="130769"/>
              <a:ext cx="548776" cy="400110"/>
            </a:xfrm>
            <a:prstGeom prst="rect">
              <a:avLst/>
            </a:prstGeom>
          </p:spPr>
        </p:pic>
        <p:sp>
          <p:nvSpPr>
            <p:cNvPr id="213" name="Oval 139">
              <a:extLst>
                <a:ext uri="{FF2B5EF4-FFF2-40B4-BE49-F238E27FC236}">
                  <a16:creationId xmlns:a16="http://schemas.microsoft.com/office/drawing/2014/main" id="{BEBCD518-BD90-4084-92B9-EFBAB7E6AC62}"/>
                </a:ext>
              </a:extLst>
            </p:cNvPr>
            <p:cNvSpPr/>
            <p:nvPr/>
          </p:nvSpPr>
          <p:spPr>
            <a:xfrm>
              <a:off x="142814" y="132011"/>
              <a:ext cx="457200" cy="444588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14" name="Group 140">
              <a:extLst>
                <a:ext uri="{FF2B5EF4-FFF2-40B4-BE49-F238E27FC236}">
                  <a16:creationId xmlns:a16="http://schemas.microsoft.com/office/drawing/2014/main" id="{152B63E3-1835-4749-B599-95EC17336547}"/>
                </a:ext>
              </a:extLst>
            </p:cNvPr>
            <p:cNvGrpSpPr/>
            <p:nvPr/>
          </p:nvGrpSpPr>
          <p:grpSpPr>
            <a:xfrm>
              <a:off x="142814" y="708610"/>
              <a:ext cx="3629633" cy="400110"/>
              <a:chOff x="111943" y="582990"/>
              <a:chExt cx="3629633" cy="400110"/>
            </a:xfrm>
          </p:grpSpPr>
          <p:sp>
            <p:nvSpPr>
              <p:cNvPr id="216" name="Rectangle: Rounded Corners 141">
                <a:extLst>
                  <a:ext uri="{FF2B5EF4-FFF2-40B4-BE49-F238E27FC236}">
                    <a16:creationId xmlns:a16="http://schemas.microsoft.com/office/drawing/2014/main" id="{914C0085-DDD0-4591-9DB8-8CBF6D854400}"/>
                  </a:ext>
                </a:extLst>
              </p:cNvPr>
              <p:cNvSpPr/>
              <p:nvPr/>
            </p:nvSpPr>
            <p:spPr>
              <a:xfrm>
                <a:off x="111943" y="582990"/>
                <a:ext cx="3629633" cy="400110"/>
              </a:xfrm>
              <a:prstGeom prst="roundRect">
                <a:avLst>
                  <a:gd name="adj" fmla="val 12003"/>
                </a:avLst>
              </a:prstGeom>
              <a:solidFill>
                <a:srgbClr val="333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217" name="Picture 142">
                <a:extLst>
                  <a:ext uri="{FF2B5EF4-FFF2-40B4-BE49-F238E27FC236}">
                    <a16:creationId xmlns:a16="http://schemas.microsoft.com/office/drawing/2014/main" id="{05FC6DCA-B434-4111-8820-D8054DB62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6012" t="9578" r="88454" b="86848"/>
              <a:stretch/>
            </p:blipFill>
            <p:spPr>
              <a:xfrm>
                <a:off x="170602" y="631823"/>
                <a:ext cx="265100" cy="304350"/>
              </a:xfrm>
              <a:prstGeom prst="rect">
                <a:avLst/>
              </a:prstGeom>
            </p:spPr>
          </p:pic>
        </p:grpSp>
        <p:sp>
          <p:nvSpPr>
            <p:cNvPr id="215" name="TextBox 143">
              <a:extLst>
                <a:ext uri="{FF2B5EF4-FFF2-40B4-BE49-F238E27FC236}">
                  <a16:creationId xmlns:a16="http://schemas.microsoft.com/office/drawing/2014/main" id="{F2F7EA8D-5C38-457B-988C-2CDA6D61D3CF}"/>
                </a:ext>
              </a:extLst>
            </p:cNvPr>
            <p:cNvSpPr txBox="1"/>
            <p:nvPr/>
          </p:nvSpPr>
          <p:spPr>
            <a:xfrm>
              <a:off x="385885" y="739388"/>
              <a:ext cx="3170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8989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89898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8" name="Hộp Văn bản 217">
            <a:extLst>
              <a:ext uri="{FF2B5EF4-FFF2-40B4-BE49-F238E27FC236}">
                <a16:creationId xmlns:a16="http://schemas.microsoft.com/office/drawing/2014/main" id="{B2617530-0DBA-4178-A225-B4BC43835447}"/>
              </a:ext>
            </a:extLst>
          </p:cNvPr>
          <p:cNvSpPr txBox="1"/>
          <p:nvPr/>
        </p:nvSpPr>
        <p:spPr>
          <a:xfrm>
            <a:off x="4754313" y="2459212"/>
            <a:ext cx="279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7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6085E-52CF-47D0-B6B1-994F09B77ECA}"/>
              </a:ext>
            </a:extLst>
          </p:cNvPr>
          <p:cNvSpPr/>
          <p:nvPr/>
        </p:nvSpPr>
        <p:spPr>
          <a:xfrm>
            <a:off x="3846212" y="-1"/>
            <a:ext cx="8352225" cy="687868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882" t="-31980" r="-10644" b="-154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CB5870-918F-4FF3-A125-E317FF01F9E7}"/>
              </a:ext>
            </a:extLst>
          </p:cNvPr>
          <p:cNvGrpSpPr/>
          <p:nvPr/>
        </p:nvGrpSpPr>
        <p:grpSpPr>
          <a:xfrm>
            <a:off x="9615340" y="906964"/>
            <a:ext cx="2464088" cy="572721"/>
            <a:chOff x="9615340" y="5861350"/>
            <a:chExt cx="2464088" cy="57272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31DB863-4E98-4758-AA64-D5B9A4674B45}"/>
                </a:ext>
              </a:extLst>
            </p:cNvPr>
            <p:cNvSpPr/>
            <p:nvPr/>
          </p:nvSpPr>
          <p:spPr>
            <a:xfrm>
              <a:off x="9615340" y="5861350"/>
              <a:ext cx="2226962" cy="465936"/>
            </a:xfrm>
            <a:prstGeom prst="roundRect">
              <a:avLst>
                <a:gd name="adj" fmla="val 50000"/>
              </a:avLst>
            </a:prstGeom>
            <a:solidFill>
              <a:srgbClr val="B75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73AF91C4-BC5E-4471-97E1-DFF6104FB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726" b="56726" l="94386" r="98894">
                          <a14:foregroundMark x1="96457" y1="54212" x2="96779" y2="54529"/>
                        </a14:backgroundRemoval>
                      </a14:imgEffect>
                    </a14:imgLayer>
                  </a14:imgProps>
                </a:ext>
              </a:extLst>
            </a:blip>
            <a:srcRect l="93822" t="52226" r="542" b="42774"/>
            <a:stretch/>
          </p:blipFill>
          <p:spPr>
            <a:xfrm>
              <a:off x="11862001" y="6091128"/>
              <a:ext cx="217427" cy="342943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21C8EF8-ABC1-4525-9E80-B59314451B94}"/>
              </a:ext>
            </a:extLst>
          </p:cNvPr>
          <p:cNvGrpSpPr/>
          <p:nvPr/>
        </p:nvGrpSpPr>
        <p:grpSpPr>
          <a:xfrm>
            <a:off x="4025944" y="1635367"/>
            <a:ext cx="7910201" cy="4591846"/>
            <a:chOff x="4025944" y="2530711"/>
            <a:chExt cx="7910201" cy="459184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7860BC3-CDA5-4025-B09F-5A340F9BCF51}"/>
                </a:ext>
              </a:extLst>
            </p:cNvPr>
            <p:cNvGrpSpPr/>
            <p:nvPr/>
          </p:nvGrpSpPr>
          <p:grpSpPr>
            <a:xfrm>
              <a:off x="4025944" y="2530711"/>
              <a:ext cx="3727079" cy="441764"/>
              <a:chOff x="4100362" y="5590762"/>
              <a:chExt cx="3727079" cy="441764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200B95F-76EB-4D81-9925-18BD72261C8E}"/>
                  </a:ext>
                </a:extLst>
              </p:cNvPr>
              <p:cNvSpPr/>
              <p:nvPr/>
            </p:nvSpPr>
            <p:spPr>
              <a:xfrm>
                <a:off x="4100362" y="5590762"/>
                <a:ext cx="480882" cy="441764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61D7BE1E-7C06-4FE5-B374-CDD648C30F54}"/>
                  </a:ext>
                </a:extLst>
              </p:cNvPr>
              <p:cNvSpPr/>
              <p:nvPr/>
            </p:nvSpPr>
            <p:spPr>
              <a:xfrm>
                <a:off x="4693390" y="5590762"/>
                <a:ext cx="3134051" cy="441763"/>
              </a:xfrm>
              <a:prstGeom prst="roundRect">
                <a:avLst>
                  <a:gd name="adj" fmla="val 50000"/>
                </a:avLst>
              </a:prstGeom>
              <a:solidFill>
                <a:srgbClr val="3A3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>
                    <a:solidFill>
                      <a:srgbClr val="DCDC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Trình bày nội dung ý 3</a:t>
                </a:r>
                <a:endParaRPr lang="vi-VN" sz="1400">
                  <a:solidFill>
                    <a:srgbClr val="DCDCD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6DD07410-14AD-4726-8467-DF0715EFD5AD}"/>
                </a:ext>
              </a:extLst>
            </p:cNvPr>
            <p:cNvSpPr/>
            <p:nvPr/>
          </p:nvSpPr>
          <p:spPr>
            <a:xfrm>
              <a:off x="4554923" y="3072498"/>
              <a:ext cx="7381222" cy="4050059"/>
            </a:xfrm>
            <a:prstGeom prst="roundRect">
              <a:avLst>
                <a:gd name="adj" fmla="val 6694"/>
              </a:avLst>
            </a:prstGeom>
            <a:solidFill>
              <a:srgbClr val="3A3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05E9D49-BF34-4353-B5C7-C00D1A7DB26C}"/>
              </a:ext>
            </a:extLst>
          </p:cNvPr>
          <p:cNvGrpSpPr/>
          <p:nvPr/>
        </p:nvGrpSpPr>
        <p:grpSpPr>
          <a:xfrm>
            <a:off x="3849673" y="6340209"/>
            <a:ext cx="8345331" cy="538474"/>
            <a:chOff x="3849673" y="6340209"/>
            <a:chExt cx="8345331" cy="53847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ED01370-A11F-46F0-BD1F-4F7DD8DE2C02}"/>
                </a:ext>
              </a:extLst>
            </p:cNvPr>
            <p:cNvGrpSpPr/>
            <p:nvPr/>
          </p:nvGrpSpPr>
          <p:grpSpPr>
            <a:xfrm>
              <a:off x="3849673" y="6340209"/>
              <a:ext cx="8345331" cy="538474"/>
              <a:chOff x="3842786" y="6347982"/>
              <a:chExt cx="8345331" cy="538474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49EF393-6B15-4F52-B323-41CF0C3DCD65}"/>
                  </a:ext>
                </a:extLst>
              </p:cNvPr>
              <p:cNvSpPr/>
              <p:nvPr/>
            </p:nvSpPr>
            <p:spPr>
              <a:xfrm>
                <a:off x="3842786" y="6347982"/>
                <a:ext cx="8345331" cy="538474"/>
              </a:xfrm>
              <a:prstGeom prst="rect">
                <a:avLst/>
              </a:prstGeom>
              <a:solidFill>
                <a:srgbClr val="1C1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AD69CA03-EFDF-4996-A509-89E361E4E466}"/>
                  </a:ext>
                </a:extLst>
              </p:cNvPr>
              <p:cNvSpPr/>
              <p:nvPr/>
            </p:nvSpPr>
            <p:spPr>
              <a:xfrm>
                <a:off x="5464647" y="6457584"/>
                <a:ext cx="6197617" cy="315876"/>
              </a:xfrm>
              <a:prstGeom prst="roundRect">
                <a:avLst>
                  <a:gd name="adj" fmla="val 50000"/>
                </a:avLst>
              </a:prstGeom>
              <a:solidFill>
                <a:srgbClr val="4641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>
                    <a:solidFill>
                      <a:srgbClr val="8997A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Aa</a:t>
                </a:r>
                <a:endParaRPr lang="vi-VN" sz="1400">
                  <a:solidFill>
                    <a:srgbClr val="8997A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408D3D8-6984-408A-8C82-7CCD78258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9542" t="57714" r="2818" b="38328"/>
            <a:stretch/>
          </p:blipFill>
          <p:spPr>
            <a:xfrm>
              <a:off x="11784727" y="6472009"/>
              <a:ext cx="294701" cy="27147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156E29B-E739-46C9-B930-746D1CD7E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7926" b="61187" l="78905" r="84702">
                          <a14:foregroundMark x1="82528" y1="60236" x2="82850" y2="60643"/>
                          <a14:foregroundMark x1="83011" y1="59466" x2="83011" y2="59466"/>
                          <a14:foregroundMark x1="81240" y1="59420" x2="81240" y2="59420"/>
                          <a14:foregroundMark x1="82206" y1="61187" x2="82206" y2="61187"/>
                          <a14:foregroundMark x1="84702" y1="59556" x2="84702" y2="59556"/>
                        </a14:backgroundRemoval>
                      </a14:imgEffect>
                    </a14:imgLayer>
                  </a14:imgProps>
                </a:ext>
              </a:extLst>
            </a:blip>
            <a:srcRect l="78205" t="57627" r="14618" b="38504"/>
            <a:stretch/>
          </p:blipFill>
          <p:spPr>
            <a:xfrm>
              <a:off x="11311609" y="6468180"/>
              <a:ext cx="276887" cy="265325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AB2F600-B862-49E4-AE94-2057D5479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89" t="56842" r="58767" b="37115"/>
            <a:stretch/>
          </p:blipFill>
          <p:spPr>
            <a:xfrm>
              <a:off x="3900407" y="6412233"/>
              <a:ext cx="1513876" cy="414464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59329B4-4E3B-45DD-9894-D049191EBF6F}"/>
              </a:ext>
            </a:extLst>
          </p:cNvPr>
          <p:cNvGrpSpPr/>
          <p:nvPr/>
        </p:nvGrpSpPr>
        <p:grpSpPr>
          <a:xfrm>
            <a:off x="3856579" y="8244"/>
            <a:ext cx="8358872" cy="692121"/>
            <a:chOff x="3856579" y="7747"/>
            <a:chExt cx="8358872" cy="692121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78CA6C1-BDB9-4436-928B-A048D5D54DEF}"/>
                </a:ext>
              </a:extLst>
            </p:cNvPr>
            <p:cNvGrpSpPr/>
            <p:nvPr/>
          </p:nvGrpSpPr>
          <p:grpSpPr>
            <a:xfrm>
              <a:off x="3856579" y="7747"/>
              <a:ext cx="8358872" cy="692121"/>
              <a:chOff x="3856579" y="7747"/>
              <a:chExt cx="8358872" cy="692121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A8C193A-A3B8-40DA-94BB-6E2A9284C440}"/>
                  </a:ext>
                </a:extLst>
              </p:cNvPr>
              <p:cNvSpPr/>
              <p:nvPr/>
            </p:nvSpPr>
            <p:spPr>
              <a:xfrm>
                <a:off x="3856579" y="7747"/>
                <a:ext cx="8358872" cy="692121"/>
              </a:xfrm>
              <a:prstGeom prst="rect">
                <a:avLst/>
              </a:prstGeom>
              <a:solidFill>
                <a:srgbClr val="1C1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31EEBF25-6F87-4566-81CB-37C6A45B5ADB}"/>
                  </a:ext>
                </a:extLst>
              </p:cNvPr>
              <p:cNvGrpSpPr/>
              <p:nvPr/>
            </p:nvGrpSpPr>
            <p:grpSpPr>
              <a:xfrm>
                <a:off x="3961537" y="73047"/>
                <a:ext cx="3528797" cy="572689"/>
                <a:chOff x="3993453" y="58258"/>
                <a:chExt cx="3528797" cy="572689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96CAC8D9-F6B0-48BD-8FE9-16C2093213ED}"/>
                    </a:ext>
                  </a:extLst>
                </p:cNvPr>
                <p:cNvSpPr/>
                <p:nvPr/>
              </p:nvSpPr>
              <p:spPr>
                <a:xfrm>
                  <a:off x="3993453" y="58258"/>
                  <a:ext cx="593385" cy="572689"/>
                </a:xfrm>
                <a:prstGeom prst="ellipse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EEA6E7ED-8712-4430-9350-FF6893614FD4}"/>
                    </a:ext>
                  </a:extLst>
                </p:cNvPr>
                <p:cNvSpPr txBox="1"/>
                <p:nvPr/>
              </p:nvSpPr>
              <p:spPr>
                <a:xfrm>
                  <a:off x="4586838" y="145028"/>
                  <a:ext cx="293541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Nội dung ý 3</a:t>
                  </a:r>
                  <a:endParaRPr lang="vi-VN" sz="2000" b="1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C314960-28DD-4821-A35D-996D29AB4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8336" t="3150" r="1742" b="91620"/>
            <a:stretch/>
          </p:blipFill>
          <p:spPr>
            <a:xfrm>
              <a:off x="10069381" y="124762"/>
              <a:ext cx="1041155" cy="48591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95826D1-A371-4642-8CAB-37EB932A1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4421" t="4742" r="1172" b="91217"/>
            <a:stretch/>
          </p:blipFill>
          <p:spPr>
            <a:xfrm>
              <a:off x="11243275" y="178942"/>
              <a:ext cx="822422" cy="424156"/>
            </a:xfrm>
            <a:prstGeom prst="rect">
              <a:avLst/>
            </a:prstGeom>
          </p:spPr>
        </p:pic>
      </p:grpSp>
      <p:sp>
        <p:nvSpPr>
          <p:cNvPr id="99" name="Rectangle 8">
            <a:extLst>
              <a:ext uri="{FF2B5EF4-FFF2-40B4-BE49-F238E27FC236}">
                <a16:creationId xmlns:a16="http://schemas.microsoft.com/office/drawing/2014/main" id="{A8634393-5DC5-420E-A5FD-7A231F59D9C5}"/>
              </a:ext>
            </a:extLst>
          </p:cNvPr>
          <p:cNvSpPr/>
          <p:nvPr/>
        </p:nvSpPr>
        <p:spPr>
          <a:xfrm>
            <a:off x="0" y="0"/>
            <a:ext cx="3850640" cy="6858000"/>
          </a:xfrm>
          <a:prstGeom prst="rect">
            <a:avLst/>
          </a:prstGeom>
          <a:solidFill>
            <a:srgbClr val="09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8" name="Group 25">
            <a:extLst>
              <a:ext uri="{FF2B5EF4-FFF2-40B4-BE49-F238E27FC236}">
                <a16:creationId xmlns:a16="http://schemas.microsoft.com/office/drawing/2014/main" id="{5BA55D9D-855D-4B35-A497-8A46CF1DC259}"/>
              </a:ext>
            </a:extLst>
          </p:cNvPr>
          <p:cNvGrpSpPr/>
          <p:nvPr/>
        </p:nvGrpSpPr>
        <p:grpSpPr>
          <a:xfrm>
            <a:off x="99265" y="1237781"/>
            <a:ext cx="734615" cy="1077942"/>
            <a:chOff x="99265" y="1237781"/>
            <a:chExt cx="734615" cy="1077942"/>
          </a:xfrm>
        </p:grpSpPr>
        <p:pic>
          <p:nvPicPr>
            <p:cNvPr id="109" name="Picture 23">
              <a:extLst>
                <a:ext uri="{FF2B5EF4-FFF2-40B4-BE49-F238E27FC236}">
                  <a16:creationId xmlns:a16="http://schemas.microsoft.com/office/drawing/2014/main" id="{296DF9C7-CE31-42CE-88FD-B9B7CA7D0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5806" b="23822" l="4026" r="20451">
                          <a14:foregroundMark x1="4026" y1="19882" x2="4026" y2="19882"/>
                          <a14:foregroundMark x1="11031" y1="23822" x2="11031" y2="23822"/>
                        </a14:backgroundRemoval>
                      </a14:imgEffect>
                    </a14:imgLayer>
                  </a14:imgProps>
                </a:ext>
              </a:extLst>
            </a:blip>
            <a:srcRect l="2169" t="14865" r="80130" b="75167"/>
            <a:stretch/>
          </p:blipFill>
          <p:spPr>
            <a:xfrm>
              <a:off x="125168" y="1237781"/>
              <a:ext cx="682809" cy="683581"/>
            </a:xfrm>
            <a:prstGeom prst="rect">
              <a:avLst/>
            </a:prstGeom>
          </p:spPr>
        </p:pic>
        <p:sp>
          <p:nvSpPr>
            <p:cNvPr id="111" name="TextBox 24">
              <a:extLst>
                <a:ext uri="{FF2B5EF4-FFF2-40B4-BE49-F238E27FC236}">
                  <a16:creationId xmlns:a16="http://schemas.microsoft.com/office/drawing/2014/main" id="{1057A7A4-FFF4-45D5-BF54-2F2A6BF7F317}"/>
                </a:ext>
              </a:extLst>
            </p:cNvPr>
            <p:cNvSpPr txBox="1"/>
            <p:nvPr/>
          </p:nvSpPr>
          <p:spPr>
            <a:xfrm>
              <a:off x="99265" y="1854058"/>
              <a:ext cx="734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 viên</a:t>
              </a:r>
              <a:endParaRPr lang="vi-VN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Group 30">
            <a:extLst>
              <a:ext uri="{FF2B5EF4-FFF2-40B4-BE49-F238E27FC236}">
                <a16:creationId xmlns:a16="http://schemas.microsoft.com/office/drawing/2014/main" id="{116B4FEF-A36B-4335-9EE6-CCFCEB7DE1F3}"/>
              </a:ext>
            </a:extLst>
          </p:cNvPr>
          <p:cNvGrpSpPr/>
          <p:nvPr/>
        </p:nvGrpSpPr>
        <p:grpSpPr>
          <a:xfrm>
            <a:off x="807977" y="1293861"/>
            <a:ext cx="734615" cy="862272"/>
            <a:chOff x="899409" y="1300097"/>
            <a:chExt cx="734615" cy="862272"/>
          </a:xfrm>
        </p:grpSpPr>
        <p:grpSp>
          <p:nvGrpSpPr>
            <p:cNvPr id="116" name="Group 28">
              <a:extLst>
                <a:ext uri="{FF2B5EF4-FFF2-40B4-BE49-F238E27FC236}">
                  <a16:creationId xmlns:a16="http://schemas.microsoft.com/office/drawing/2014/main" id="{2357D6D0-EBD1-443C-B4A0-A989E02E6D0C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32" name="Oval 26">
                <a:extLst>
                  <a:ext uri="{FF2B5EF4-FFF2-40B4-BE49-F238E27FC236}">
                    <a16:creationId xmlns:a16="http://schemas.microsoft.com/office/drawing/2014/main" id="{C414DED3-34F9-4F0D-802C-0A19FEB37AF0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33" name="TextBox 27">
                <a:extLst>
                  <a:ext uri="{FF2B5EF4-FFF2-40B4-BE49-F238E27FC236}">
                    <a16:creationId xmlns:a16="http://schemas.microsoft.com/office/drawing/2014/main" id="{D320C153-FA14-4B44-879C-C82CF45278F6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5" name="Oval 29">
              <a:extLst>
                <a:ext uri="{FF2B5EF4-FFF2-40B4-BE49-F238E27FC236}">
                  <a16:creationId xmlns:a16="http://schemas.microsoft.com/office/drawing/2014/main" id="{8036667A-DB0D-4572-8F8B-8827EB0B0944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4" name="Group 31">
            <a:extLst>
              <a:ext uri="{FF2B5EF4-FFF2-40B4-BE49-F238E27FC236}">
                <a16:creationId xmlns:a16="http://schemas.microsoft.com/office/drawing/2014/main" id="{F920E3AD-9193-454C-A36B-E0B767B61DB1}"/>
              </a:ext>
            </a:extLst>
          </p:cNvPr>
          <p:cNvGrpSpPr/>
          <p:nvPr/>
        </p:nvGrpSpPr>
        <p:grpSpPr>
          <a:xfrm>
            <a:off x="1562473" y="1288408"/>
            <a:ext cx="734615" cy="862272"/>
            <a:chOff x="899409" y="1300097"/>
            <a:chExt cx="734615" cy="862272"/>
          </a:xfrm>
        </p:grpSpPr>
        <p:grpSp>
          <p:nvGrpSpPr>
            <p:cNvPr id="135" name="Group 32">
              <a:extLst>
                <a:ext uri="{FF2B5EF4-FFF2-40B4-BE49-F238E27FC236}">
                  <a16:creationId xmlns:a16="http://schemas.microsoft.com/office/drawing/2014/main" id="{47F0153F-DCB3-4037-A53C-5560A52165EF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46" name="Oval 34">
                <a:extLst>
                  <a:ext uri="{FF2B5EF4-FFF2-40B4-BE49-F238E27FC236}">
                    <a16:creationId xmlns:a16="http://schemas.microsoft.com/office/drawing/2014/main" id="{788EF430-C07E-4789-9E3C-90510333B2B0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7" name="TextBox 35">
                <a:extLst>
                  <a:ext uri="{FF2B5EF4-FFF2-40B4-BE49-F238E27FC236}">
                    <a16:creationId xmlns:a16="http://schemas.microsoft.com/office/drawing/2014/main" id="{CEE716F9-305B-4FDC-A2D4-511673FBE977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6" name="Oval 33">
              <a:extLst>
                <a:ext uri="{FF2B5EF4-FFF2-40B4-BE49-F238E27FC236}">
                  <a16:creationId xmlns:a16="http://schemas.microsoft.com/office/drawing/2014/main" id="{8DD40E2B-3EDC-4840-A0AE-BFCC82936C03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48" name="Group 36">
            <a:extLst>
              <a:ext uri="{FF2B5EF4-FFF2-40B4-BE49-F238E27FC236}">
                <a16:creationId xmlns:a16="http://schemas.microsoft.com/office/drawing/2014/main" id="{D73FD44A-23D2-4C1F-8D53-91A4AF300F14}"/>
              </a:ext>
            </a:extLst>
          </p:cNvPr>
          <p:cNvGrpSpPr/>
          <p:nvPr/>
        </p:nvGrpSpPr>
        <p:grpSpPr>
          <a:xfrm>
            <a:off x="2310264" y="1286451"/>
            <a:ext cx="734615" cy="862272"/>
            <a:chOff x="899409" y="1300097"/>
            <a:chExt cx="734615" cy="862272"/>
          </a:xfrm>
        </p:grpSpPr>
        <p:grpSp>
          <p:nvGrpSpPr>
            <p:cNvPr id="149" name="Group 37">
              <a:extLst>
                <a:ext uri="{FF2B5EF4-FFF2-40B4-BE49-F238E27FC236}">
                  <a16:creationId xmlns:a16="http://schemas.microsoft.com/office/drawing/2014/main" id="{9662BC62-A071-4308-AE94-290403925CC0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51" name="Oval 39">
                <a:extLst>
                  <a:ext uri="{FF2B5EF4-FFF2-40B4-BE49-F238E27FC236}">
                    <a16:creationId xmlns:a16="http://schemas.microsoft.com/office/drawing/2014/main" id="{4609D7A7-926D-4340-A793-5419CEC84F28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2" name="TextBox 40">
                <a:extLst>
                  <a:ext uri="{FF2B5EF4-FFF2-40B4-BE49-F238E27FC236}">
                    <a16:creationId xmlns:a16="http://schemas.microsoft.com/office/drawing/2014/main" id="{22D49EFE-AE34-4CFA-BDFF-02512AE1D2D8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0" name="Oval 38">
              <a:extLst>
                <a:ext uri="{FF2B5EF4-FFF2-40B4-BE49-F238E27FC236}">
                  <a16:creationId xmlns:a16="http://schemas.microsoft.com/office/drawing/2014/main" id="{35511AE8-5FA8-41E8-B020-D0B5A9DDEB4B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53" name="Group 41">
            <a:extLst>
              <a:ext uri="{FF2B5EF4-FFF2-40B4-BE49-F238E27FC236}">
                <a16:creationId xmlns:a16="http://schemas.microsoft.com/office/drawing/2014/main" id="{08ACA525-D4F9-47BF-9C26-D382CE8AE6BD}"/>
              </a:ext>
            </a:extLst>
          </p:cNvPr>
          <p:cNvGrpSpPr/>
          <p:nvPr/>
        </p:nvGrpSpPr>
        <p:grpSpPr>
          <a:xfrm>
            <a:off x="3046424" y="1271944"/>
            <a:ext cx="734615" cy="862272"/>
            <a:chOff x="899409" y="1300097"/>
            <a:chExt cx="734615" cy="862272"/>
          </a:xfrm>
        </p:grpSpPr>
        <p:grpSp>
          <p:nvGrpSpPr>
            <p:cNvPr id="154" name="Group 42">
              <a:extLst>
                <a:ext uri="{FF2B5EF4-FFF2-40B4-BE49-F238E27FC236}">
                  <a16:creationId xmlns:a16="http://schemas.microsoft.com/office/drawing/2014/main" id="{145C79D3-465D-438C-B829-730FD22DBE5B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56" name="Oval 44">
                <a:extLst>
                  <a:ext uri="{FF2B5EF4-FFF2-40B4-BE49-F238E27FC236}">
                    <a16:creationId xmlns:a16="http://schemas.microsoft.com/office/drawing/2014/main" id="{A383C81A-6D76-4ACF-8153-E6D0FBFD215D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7" name="TextBox 45">
                <a:extLst>
                  <a:ext uri="{FF2B5EF4-FFF2-40B4-BE49-F238E27FC236}">
                    <a16:creationId xmlns:a16="http://schemas.microsoft.com/office/drawing/2014/main" id="{B0BFE46E-777C-40CC-BF7E-764E5263C7FB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5" name="Oval 43">
              <a:extLst>
                <a:ext uri="{FF2B5EF4-FFF2-40B4-BE49-F238E27FC236}">
                  <a16:creationId xmlns:a16="http://schemas.microsoft.com/office/drawing/2014/main" id="{CFC6CE1D-D371-44C2-AA15-D8DEDCAE4EB1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58" name="Rectangle 64">
            <a:extLst>
              <a:ext uri="{FF2B5EF4-FFF2-40B4-BE49-F238E27FC236}">
                <a16:creationId xmlns:a16="http://schemas.microsoft.com/office/drawing/2014/main" id="{0838977F-2E29-42CB-9D00-CA69B1C03D35}"/>
              </a:ext>
            </a:extLst>
          </p:cNvPr>
          <p:cNvSpPr/>
          <p:nvPr/>
        </p:nvSpPr>
        <p:spPr>
          <a:xfrm>
            <a:off x="0" y="4650944"/>
            <a:ext cx="3829198" cy="7453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9" name="Group 67">
            <a:extLst>
              <a:ext uri="{FF2B5EF4-FFF2-40B4-BE49-F238E27FC236}">
                <a16:creationId xmlns:a16="http://schemas.microsoft.com/office/drawing/2014/main" id="{FDB0A24F-A906-4810-B6F1-E51087F3A2F2}"/>
              </a:ext>
            </a:extLst>
          </p:cNvPr>
          <p:cNvGrpSpPr/>
          <p:nvPr/>
        </p:nvGrpSpPr>
        <p:grpSpPr>
          <a:xfrm>
            <a:off x="201473" y="2384937"/>
            <a:ext cx="2744927" cy="605170"/>
            <a:chOff x="188866" y="2397597"/>
            <a:chExt cx="2744927" cy="605170"/>
          </a:xfrm>
        </p:grpSpPr>
        <p:sp>
          <p:nvSpPr>
            <p:cNvPr id="160" name="Oval 68">
              <a:extLst>
                <a:ext uri="{FF2B5EF4-FFF2-40B4-BE49-F238E27FC236}">
                  <a16:creationId xmlns:a16="http://schemas.microsoft.com/office/drawing/2014/main" id="{70888BEF-3F6C-4EC0-BD26-70737FD1FD38}"/>
                </a:ext>
              </a:extLst>
            </p:cNvPr>
            <p:cNvSpPr/>
            <p:nvPr/>
          </p:nvSpPr>
          <p:spPr>
            <a:xfrm>
              <a:off x="188866" y="2430657"/>
              <a:ext cx="555414" cy="558947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1" name="Oval 69">
              <a:extLst>
                <a:ext uri="{FF2B5EF4-FFF2-40B4-BE49-F238E27FC236}">
                  <a16:creationId xmlns:a16="http://schemas.microsoft.com/office/drawing/2014/main" id="{3583384F-59BD-4FF3-A998-49C5AC608600}"/>
                </a:ext>
              </a:extLst>
            </p:cNvPr>
            <p:cNvSpPr/>
            <p:nvPr/>
          </p:nvSpPr>
          <p:spPr>
            <a:xfrm>
              <a:off x="592860" y="283052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2" name="TextBox 70">
              <a:extLst>
                <a:ext uri="{FF2B5EF4-FFF2-40B4-BE49-F238E27FC236}">
                  <a16:creationId xmlns:a16="http://schemas.microsoft.com/office/drawing/2014/main" id="{8446C669-3AA9-4DD7-9ED7-041916CC245C}"/>
                </a:ext>
              </a:extLst>
            </p:cNvPr>
            <p:cNvSpPr txBox="1"/>
            <p:nvPr/>
          </p:nvSpPr>
          <p:spPr>
            <a:xfrm>
              <a:off x="766644" y="2397597"/>
              <a:ext cx="16113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TextBox 71">
              <a:extLst>
                <a:ext uri="{FF2B5EF4-FFF2-40B4-BE49-F238E27FC236}">
                  <a16:creationId xmlns:a16="http://schemas.microsoft.com/office/drawing/2014/main" id="{335C3879-161E-4E9F-B257-54E7BAA7830F}"/>
                </a:ext>
              </a:extLst>
            </p:cNvPr>
            <p:cNvSpPr txBox="1"/>
            <p:nvPr/>
          </p:nvSpPr>
          <p:spPr>
            <a:xfrm>
              <a:off x="766644" y="2656538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4" name="Group 79">
            <a:extLst>
              <a:ext uri="{FF2B5EF4-FFF2-40B4-BE49-F238E27FC236}">
                <a16:creationId xmlns:a16="http://schemas.microsoft.com/office/drawing/2014/main" id="{77AFFBFC-7CC2-4285-A0EC-001E9A56721E}"/>
              </a:ext>
            </a:extLst>
          </p:cNvPr>
          <p:cNvGrpSpPr/>
          <p:nvPr/>
        </p:nvGrpSpPr>
        <p:grpSpPr>
          <a:xfrm>
            <a:off x="201473" y="3141528"/>
            <a:ext cx="3149988" cy="640597"/>
            <a:chOff x="183339" y="3212470"/>
            <a:chExt cx="3149988" cy="640597"/>
          </a:xfrm>
        </p:grpSpPr>
        <p:sp>
          <p:nvSpPr>
            <p:cNvPr id="165" name="Oval 72">
              <a:extLst>
                <a:ext uri="{FF2B5EF4-FFF2-40B4-BE49-F238E27FC236}">
                  <a16:creationId xmlns:a16="http://schemas.microsoft.com/office/drawing/2014/main" id="{09014036-A69F-40A9-A309-AC2C15FA11A9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6" name="TextBox 74">
              <a:extLst>
                <a:ext uri="{FF2B5EF4-FFF2-40B4-BE49-F238E27FC236}">
                  <a16:creationId xmlns:a16="http://schemas.microsoft.com/office/drawing/2014/main" id="{095213DA-DB75-4E24-9E47-F1E56FFFD8CE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TextBox 75">
              <a:extLst>
                <a:ext uri="{FF2B5EF4-FFF2-40B4-BE49-F238E27FC236}">
                  <a16:creationId xmlns:a16="http://schemas.microsoft.com/office/drawing/2014/main" id="{AB34BFEA-6D9B-40B7-96F4-3114FCB28947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Oval 77">
              <a:extLst>
                <a:ext uri="{FF2B5EF4-FFF2-40B4-BE49-F238E27FC236}">
                  <a16:creationId xmlns:a16="http://schemas.microsoft.com/office/drawing/2014/main" id="{13266F63-8664-441F-8C20-D2BBF93F54E8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9" name="Oval 78">
              <a:extLst>
                <a:ext uri="{FF2B5EF4-FFF2-40B4-BE49-F238E27FC236}">
                  <a16:creationId xmlns:a16="http://schemas.microsoft.com/office/drawing/2014/main" id="{0F4FF986-8628-4340-BC60-4F5EB8732885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76" name="Group 80">
            <a:extLst>
              <a:ext uri="{FF2B5EF4-FFF2-40B4-BE49-F238E27FC236}">
                <a16:creationId xmlns:a16="http://schemas.microsoft.com/office/drawing/2014/main" id="{D400920E-96AA-4223-A1DD-1E9CAB633962}"/>
              </a:ext>
            </a:extLst>
          </p:cNvPr>
          <p:cNvGrpSpPr/>
          <p:nvPr/>
        </p:nvGrpSpPr>
        <p:grpSpPr>
          <a:xfrm>
            <a:off x="201473" y="3924228"/>
            <a:ext cx="3149988" cy="640597"/>
            <a:chOff x="183339" y="3212470"/>
            <a:chExt cx="3149988" cy="640597"/>
          </a:xfrm>
        </p:grpSpPr>
        <p:sp>
          <p:nvSpPr>
            <p:cNvPr id="177" name="Oval 81">
              <a:extLst>
                <a:ext uri="{FF2B5EF4-FFF2-40B4-BE49-F238E27FC236}">
                  <a16:creationId xmlns:a16="http://schemas.microsoft.com/office/drawing/2014/main" id="{93645FFB-32FB-49F5-8B54-1B90CED0BCA7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8" name="TextBox 82">
              <a:extLst>
                <a:ext uri="{FF2B5EF4-FFF2-40B4-BE49-F238E27FC236}">
                  <a16:creationId xmlns:a16="http://schemas.microsoft.com/office/drawing/2014/main" id="{DC0B5AAA-69EC-4C04-ABD8-5BDE2EDA75F9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TextBox 83">
              <a:extLst>
                <a:ext uri="{FF2B5EF4-FFF2-40B4-BE49-F238E27FC236}">
                  <a16:creationId xmlns:a16="http://schemas.microsoft.com/office/drawing/2014/main" id="{3624573F-3F51-4BF2-AAC2-BA7DE17C03EA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Oval 84">
              <a:extLst>
                <a:ext uri="{FF2B5EF4-FFF2-40B4-BE49-F238E27FC236}">
                  <a16:creationId xmlns:a16="http://schemas.microsoft.com/office/drawing/2014/main" id="{DEDD53BA-94EB-407D-AF58-0FD328B33E6E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1" name="Oval 85">
              <a:extLst>
                <a:ext uri="{FF2B5EF4-FFF2-40B4-BE49-F238E27FC236}">
                  <a16:creationId xmlns:a16="http://schemas.microsoft.com/office/drawing/2014/main" id="{8405E396-5E72-4038-B040-43BD7BFEDF68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82" name="Group 86">
            <a:extLst>
              <a:ext uri="{FF2B5EF4-FFF2-40B4-BE49-F238E27FC236}">
                <a16:creationId xmlns:a16="http://schemas.microsoft.com/office/drawing/2014/main" id="{5F985322-3477-4A9A-A71F-27AEEEEC2D38}"/>
              </a:ext>
            </a:extLst>
          </p:cNvPr>
          <p:cNvGrpSpPr/>
          <p:nvPr/>
        </p:nvGrpSpPr>
        <p:grpSpPr>
          <a:xfrm>
            <a:off x="201473" y="4716335"/>
            <a:ext cx="3149988" cy="640597"/>
            <a:chOff x="183339" y="3212470"/>
            <a:chExt cx="3149988" cy="640597"/>
          </a:xfrm>
        </p:grpSpPr>
        <p:sp>
          <p:nvSpPr>
            <p:cNvPr id="183" name="Oval 87">
              <a:extLst>
                <a:ext uri="{FF2B5EF4-FFF2-40B4-BE49-F238E27FC236}">
                  <a16:creationId xmlns:a16="http://schemas.microsoft.com/office/drawing/2014/main" id="{73CB2C83-9A44-436D-90AA-93722FFD7AF2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4" name="TextBox 88">
              <a:extLst>
                <a:ext uri="{FF2B5EF4-FFF2-40B4-BE49-F238E27FC236}">
                  <a16:creationId xmlns:a16="http://schemas.microsoft.com/office/drawing/2014/main" id="{2C542296-F1FC-439A-B13C-87066F428682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TextBox 89">
              <a:extLst>
                <a:ext uri="{FF2B5EF4-FFF2-40B4-BE49-F238E27FC236}">
                  <a16:creationId xmlns:a16="http://schemas.microsoft.com/office/drawing/2014/main" id="{8B778F37-8761-4FA7-8FE7-719921C4192A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Oval 90">
              <a:extLst>
                <a:ext uri="{FF2B5EF4-FFF2-40B4-BE49-F238E27FC236}">
                  <a16:creationId xmlns:a16="http://schemas.microsoft.com/office/drawing/2014/main" id="{CE80D07B-FDE0-4A39-8C71-0EC4B05C70AC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7" name="Oval 91">
              <a:extLst>
                <a:ext uri="{FF2B5EF4-FFF2-40B4-BE49-F238E27FC236}">
                  <a16:creationId xmlns:a16="http://schemas.microsoft.com/office/drawing/2014/main" id="{9E85F321-8E94-4389-ACB0-D06963EEEB43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00" name="Group 92">
            <a:extLst>
              <a:ext uri="{FF2B5EF4-FFF2-40B4-BE49-F238E27FC236}">
                <a16:creationId xmlns:a16="http://schemas.microsoft.com/office/drawing/2014/main" id="{3119488E-8985-4E17-A920-E0EB2A249FE1}"/>
              </a:ext>
            </a:extLst>
          </p:cNvPr>
          <p:cNvGrpSpPr/>
          <p:nvPr/>
        </p:nvGrpSpPr>
        <p:grpSpPr>
          <a:xfrm>
            <a:off x="201473" y="5503108"/>
            <a:ext cx="3149988" cy="640597"/>
            <a:chOff x="183339" y="3212470"/>
            <a:chExt cx="3149988" cy="640597"/>
          </a:xfrm>
        </p:grpSpPr>
        <p:sp>
          <p:nvSpPr>
            <p:cNvPr id="201" name="Oval 93">
              <a:extLst>
                <a:ext uri="{FF2B5EF4-FFF2-40B4-BE49-F238E27FC236}">
                  <a16:creationId xmlns:a16="http://schemas.microsoft.com/office/drawing/2014/main" id="{6971DA16-8055-4231-BB43-A640332DC485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2" name="TextBox 94">
              <a:extLst>
                <a:ext uri="{FF2B5EF4-FFF2-40B4-BE49-F238E27FC236}">
                  <a16:creationId xmlns:a16="http://schemas.microsoft.com/office/drawing/2014/main" id="{7DF4CACA-072D-4BC2-A07A-192EBC8B2566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TextBox 95">
              <a:extLst>
                <a:ext uri="{FF2B5EF4-FFF2-40B4-BE49-F238E27FC236}">
                  <a16:creationId xmlns:a16="http://schemas.microsoft.com/office/drawing/2014/main" id="{1CD40C13-1A5D-4A38-A3B1-17FBC703CBC4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Oval 96">
              <a:extLst>
                <a:ext uri="{FF2B5EF4-FFF2-40B4-BE49-F238E27FC236}">
                  <a16:creationId xmlns:a16="http://schemas.microsoft.com/office/drawing/2014/main" id="{78AF6D63-2D1F-4175-AFC7-894722E559F0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5" name="Oval 97">
              <a:extLst>
                <a:ext uri="{FF2B5EF4-FFF2-40B4-BE49-F238E27FC236}">
                  <a16:creationId xmlns:a16="http://schemas.microsoft.com/office/drawing/2014/main" id="{688FF614-E91C-4534-A28F-5915D1F5E9CF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06" name="Group 119">
            <a:extLst>
              <a:ext uri="{FF2B5EF4-FFF2-40B4-BE49-F238E27FC236}">
                <a16:creationId xmlns:a16="http://schemas.microsoft.com/office/drawing/2014/main" id="{F245E387-2A44-4839-B458-53FD1A8A0F3D}"/>
              </a:ext>
            </a:extLst>
          </p:cNvPr>
          <p:cNvGrpSpPr/>
          <p:nvPr/>
        </p:nvGrpSpPr>
        <p:grpSpPr>
          <a:xfrm>
            <a:off x="-6985" y="6279470"/>
            <a:ext cx="3865577" cy="591693"/>
            <a:chOff x="-6985" y="6279470"/>
            <a:chExt cx="3865577" cy="591693"/>
          </a:xfrm>
        </p:grpSpPr>
        <p:sp>
          <p:nvSpPr>
            <p:cNvPr id="207" name="Rectangle 120">
              <a:extLst>
                <a:ext uri="{FF2B5EF4-FFF2-40B4-BE49-F238E27FC236}">
                  <a16:creationId xmlns:a16="http://schemas.microsoft.com/office/drawing/2014/main" id="{FD86A3FD-3086-4145-9F65-5413718491C7}"/>
                </a:ext>
              </a:extLst>
            </p:cNvPr>
            <p:cNvSpPr/>
            <p:nvPr/>
          </p:nvSpPr>
          <p:spPr>
            <a:xfrm>
              <a:off x="967" y="6292633"/>
              <a:ext cx="3857625" cy="578530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08" name="Group 121">
              <a:extLst>
                <a:ext uri="{FF2B5EF4-FFF2-40B4-BE49-F238E27FC236}">
                  <a16:creationId xmlns:a16="http://schemas.microsoft.com/office/drawing/2014/main" id="{144A2671-96F9-4FA6-9E32-43C53F13AFD8}"/>
                </a:ext>
              </a:extLst>
            </p:cNvPr>
            <p:cNvGrpSpPr/>
            <p:nvPr/>
          </p:nvGrpSpPr>
          <p:grpSpPr>
            <a:xfrm>
              <a:off x="-6985" y="6279470"/>
              <a:ext cx="3857625" cy="530914"/>
              <a:chOff x="-6985" y="7137183"/>
              <a:chExt cx="3857625" cy="530914"/>
            </a:xfrm>
          </p:grpSpPr>
          <p:pic>
            <p:nvPicPr>
              <p:cNvPr id="209" name="Picture 122">
                <a:extLst>
                  <a:ext uri="{FF2B5EF4-FFF2-40B4-BE49-F238E27FC236}">
                    <a16:creationId xmlns:a16="http://schemas.microsoft.com/office/drawing/2014/main" id="{D5AF0B0C-06C5-4060-99F4-103F70D775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937" b="99326" l="10000" r="90000">
                            <a14:foregroundMark x1="27375" y1="94701" x2="28824" y2="94882"/>
                            <a14:foregroundMark x1="73510" y1="95109" x2="73913" y2="95471"/>
                            <a14:foregroundMark x1="76248" y1="95063" x2="76892" y2="95471"/>
                            <a14:foregroundMark x1="75604" y1="97056" x2="76570" y2="96966"/>
                            <a14:foregroundMark x1="72464" y1="97011" x2="72464" y2="97011"/>
                          </a14:backgroundRemoval>
                        </a14:imgEffect>
                      </a14:imgLayer>
                    </a14:imgProps>
                  </a:ext>
                </a:extLst>
              </a:blip>
              <a:srcRect t="93263"/>
              <a:stretch/>
            </p:blipFill>
            <p:spPr>
              <a:xfrm>
                <a:off x="-6985" y="7137183"/>
                <a:ext cx="3857625" cy="462008"/>
              </a:xfrm>
              <a:prstGeom prst="rect">
                <a:avLst/>
              </a:prstGeom>
            </p:spPr>
          </p:pic>
          <p:sp>
            <p:nvSpPr>
              <p:cNvPr id="210" name="TextBox 123">
                <a:extLst>
                  <a:ext uri="{FF2B5EF4-FFF2-40B4-BE49-F238E27FC236}">
                    <a16:creationId xmlns:a16="http://schemas.microsoft.com/office/drawing/2014/main" id="{D502B73E-9BB3-45A3-B93B-D83D3E968D9C}"/>
                  </a:ext>
                </a:extLst>
              </p:cNvPr>
              <p:cNvSpPr txBox="1"/>
              <p:nvPr/>
            </p:nvSpPr>
            <p:spPr>
              <a:xfrm>
                <a:off x="471794" y="7421876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1B88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Thuyết trình</a:t>
                </a:r>
                <a:endParaRPr lang="vi-VN" sz="1000">
                  <a:solidFill>
                    <a:srgbClr val="1B88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1" name="TextBox 124">
                <a:extLst>
                  <a:ext uri="{FF2B5EF4-FFF2-40B4-BE49-F238E27FC236}">
                    <a16:creationId xmlns:a16="http://schemas.microsoft.com/office/drawing/2014/main" id="{6201D38F-485A-4C0A-B7A7-1A5C9E1057F0}"/>
                  </a:ext>
                </a:extLst>
              </p:cNvPr>
              <p:cNvSpPr txBox="1"/>
              <p:nvPr/>
            </p:nvSpPr>
            <p:spPr>
              <a:xfrm>
                <a:off x="2434737" y="7412429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74777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Thành viên</a:t>
                </a:r>
                <a:endParaRPr lang="vi-VN" sz="1000">
                  <a:solidFill>
                    <a:srgbClr val="74777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2" name="Group 144">
            <a:extLst>
              <a:ext uri="{FF2B5EF4-FFF2-40B4-BE49-F238E27FC236}">
                <a16:creationId xmlns:a16="http://schemas.microsoft.com/office/drawing/2014/main" id="{9040A621-8D9B-4A2A-AA61-2C241AEF1A42}"/>
              </a:ext>
            </a:extLst>
          </p:cNvPr>
          <p:cNvGrpSpPr/>
          <p:nvPr/>
        </p:nvGrpSpPr>
        <p:grpSpPr>
          <a:xfrm>
            <a:off x="26437" y="17251"/>
            <a:ext cx="3836183" cy="1194034"/>
            <a:chOff x="26437" y="17251"/>
            <a:chExt cx="3836183" cy="1194034"/>
          </a:xfrm>
        </p:grpSpPr>
        <p:sp>
          <p:nvSpPr>
            <p:cNvPr id="213" name="Rectangle 136">
              <a:extLst>
                <a:ext uri="{FF2B5EF4-FFF2-40B4-BE49-F238E27FC236}">
                  <a16:creationId xmlns:a16="http://schemas.microsoft.com/office/drawing/2014/main" id="{FFC43D12-F34C-4889-A28C-4D2FB14E92C3}"/>
                </a:ext>
              </a:extLst>
            </p:cNvPr>
            <p:cNvSpPr/>
            <p:nvPr/>
          </p:nvSpPr>
          <p:spPr>
            <a:xfrm>
              <a:off x="26437" y="17251"/>
              <a:ext cx="3836183" cy="1194034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4" name="TextBox 137">
              <a:extLst>
                <a:ext uri="{FF2B5EF4-FFF2-40B4-BE49-F238E27FC236}">
                  <a16:creationId xmlns:a16="http://schemas.microsoft.com/office/drawing/2014/main" id="{A9BDB9DB-E6BE-4C64-90C2-1576E0270EDF}"/>
                </a:ext>
              </a:extLst>
            </p:cNvPr>
            <p:cNvSpPr txBox="1"/>
            <p:nvPr/>
          </p:nvSpPr>
          <p:spPr>
            <a:xfrm>
              <a:off x="904240" y="179439"/>
              <a:ext cx="2042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5" name="Picture 138">
              <a:extLst>
                <a:ext uri="{FF2B5EF4-FFF2-40B4-BE49-F238E27FC236}">
                  <a16:creationId xmlns:a16="http://schemas.microsoft.com/office/drawing/2014/main" id="{A8253763-36DE-48E2-8612-9198BDB5E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6" b="7168" l="86879" r="95030">
                          <a14:foregroundMark x1="91787" y1="5072" x2="91787" y2="5072"/>
                        </a14:backgroundRemoval>
                      </a14:imgEffect>
                    </a14:imgLayer>
                  </a14:imgProps>
                </a:ext>
              </a:extLst>
            </a:blip>
            <a:srcRect l="85860" t="3408" r="3951" b="92414"/>
            <a:stretch/>
          </p:blipFill>
          <p:spPr>
            <a:xfrm>
              <a:off x="3301864" y="130769"/>
              <a:ext cx="548776" cy="400110"/>
            </a:xfrm>
            <a:prstGeom prst="rect">
              <a:avLst/>
            </a:prstGeom>
          </p:spPr>
        </p:pic>
        <p:sp>
          <p:nvSpPr>
            <p:cNvPr id="216" name="Oval 139">
              <a:extLst>
                <a:ext uri="{FF2B5EF4-FFF2-40B4-BE49-F238E27FC236}">
                  <a16:creationId xmlns:a16="http://schemas.microsoft.com/office/drawing/2014/main" id="{1A047B64-4FEA-495B-84E7-29AC5C5C8823}"/>
                </a:ext>
              </a:extLst>
            </p:cNvPr>
            <p:cNvSpPr/>
            <p:nvPr/>
          </p:nvSpPr>
          <p:spPr>
            <a:xfrm>
              <a:off x="142814" y="132011"/>
              <a:ext cx="457200" cy="444588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17" name="Group 140">
              <a:extLst>
                <a:ext uri="{FF2B5EF4-FFF2-40B4-BE49-F238E27FC236}">
                  <a16:creationId xmlns:a16="http://schemas.microsoft.com/office/drawing/2014/main" id="{1B8AC83C-B622-452C-B80D-8476D7A141A9}"/>
                </a:ext>
              </a:extLst>
            </p:cNvPr>
            <p:cNvGrpSpPr/>
            <p:nvPr/>
          </p:nvGrpSpPr>
          <p:grpSpPr>
            <a:xfrm>
              <a:off x="142814" y="708610"/>
              <a:ext cx="3629633" cy="400110"/>
              <a:chOff x="111943" y="582990"/>
              <a:chExt cx="3629633" cy="400110"/>
            </a:xfrm>
          </p:grpSpPr>
          <p:sp>
            <p:nvSpPr>
              <p:cNvPr id="219" name="Rectangle: Rounded Corners 141">
                <a:extLst>
                  <a:ext uri="{FF2B5EF4-FFF2-40B4-BE49-F238E27FC236}">
                    <a16:creationId xmlns:a16="http://schemas.microsoft.com/office/drawing/2014/main" id="{EEA9DFC8-0DED-49A8-AD24-822A34BDAD13}"/>
                  </a:ext>
                </a:extLst>
              </p:cNvPr>
              <p:cNvSpPr/>
              <p:nvPr/>
            </p:nvSpPr>
            <p:spPr>
              <a:xfrm>
                <a:off x="111943" y="582990"/>
                <a:ext cx="3629633" cy="400110"/>
              </a:xfrm>
              <a:prstGeom prst="roundRect">
                <a:avLst>
                  <a:gd name="adj" fmla="val 12003"/>
                </a:avLst>
              </a:prstGeom>
              <a:solidFill>
                <a:srgbClr val="333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220" name="Picture 142">
                <a:extLst>
                  <a:ext uri="{FF2B5EF4-FFF2-40B4-BE49-F238E27FC236}">
                    <a16:creationId xmlns:a16="http://schemas.microsoft.com/office/drawing/2014/main" id="{20F3D61A-94BB-4E96-B1E4-028C7C9CCB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6012" t="9578" r="88454" b="86848"/>
              <a:stretch/>
            </p:blipFill>
            <p:spPr>
              <a:xfrm>
                <a:off x="170602" y="631823"/>
                <a:ext cx="265100" cy="304350"/>
              </a:xfrm>
              <a:prstGeom prst="rect">
                <a:avLst/>
              </a:prstGeom>
            </p:spPr>
          </p:pic>
        </p:grpSp>
        <p:sp>
          <p:nvSpPr>
            <p:cNvPr id="218" name="TextBox 143">
              <a:extLst>
                <a:ext uri="{FF2B5EF4-FFF2-40B4-BE49-F238E27FC236}">
                  <a16:creationId xmlns:a16="http://schemas.microsoft.com/office/drawing/2014/main" id="{3E556A5C-18B9-46B4-92DC-B3D35561B324}"/>
                </a:ext>
              </a:extLst>
            </p:cNvPr>
            <p:cNvSpPr txBox="1"/>
            <p:nvPr/>
          </p:nvSpPr>
          <p:spPr>
            <a:xfrm>
              <a:off x="385885" y="739388"/>
              <a:ext cx="3170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8989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89898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Hộp Văn bản 220">
            <a:extLst>
              <a:ext uri="{FF2B5EF4-FFF2-40B4-BE49-F238E27FC236}">
                <a16:creationId xmlns:a16="http://schemas.microsoft.com/office/drawing/2014/main" id="{609DBAF1-38F9-4F9D-A9DB-E6E49E0868BC}"/>
              </a:ext>
            </a:extLst>
          </p:cNvPr>
          <p:cNvSpPr txBox="1"/>
          <p:nvPr/>
        </p:nvSpPr>
        <p:spPr>
          <a:xfrm>
            <a:off x="4786050" y="2395071"/>
            <a:ext cx="279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49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C6085E-52CF-47D0-B6B1-994F09B77ECA}"/>
              </a:ext>
            </a:extLst>
          </p:cNvPr>
          <p:cNvSpPr/>
          <p:nvPr/>
        </p:nvSpPr>
        <p:spPr>
          <a:xfrm>
            <a:off x="3846212" y="-1"/>
            <a:ext cx="8352225" cy="687868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6376" t="-10615" r="-28447" b="-140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77154B-5771-4305-A8EB-282AA83F5BE8}"/>
              </a:ext>
            </a:extLst>
          </p:cNvPr>
          <p:cNvGrpSpPr/>
          <p:nvPr/>
        </p:nvGrpSpPr>
        <p:grpSpPr>
          <a:xfrm>
            <a:off x="9615340" y="900358"/>
            <a:ext cx="2449414" cy="465936"/>
            <a:chOff x="9615340" y="5769910"/>
            <a:chExt cx="2449414" cy="465936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BFE16786-9BC4-4B9A-A9C1-7D5C5C522F11}"/>
                </a:ext>
              </a:extLst>
            </p:cNvPr>
            <p:cNvSpPr/>
            <p:nvPr/>
          </p:nvSpPr>
          <p:spPr>
            <a:xfrm>
              <a:off x="9615340" y="5769910"/>
              <a:ext cx="2226962" cy="465936"/>
            </a:xfrm>
            <a:prstGeom prst="roundRect">
              <a:avLst>
                <a:gd name="adj" fmla="val 50000"/>
              </a:avLst>
            </a:prstGeom>
            <a:solidFill>
              <a:srgbClr val="FF22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Ý nội dung 4</a:t>
              </a:r>
              <a:endParaRPr lang="vi-V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C2BCF81-FF2D-42E7-8C4A-EB598A8A5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3109" b="55318" l="94756" r="98787">
                          <a14:foregroundMark x1="96538" y1="55208" x2="96538" y2="55208"/>
                          <a14:foregroundMark x1="96296" y1="53940" x2="97262" y2="54620"/>
                          <a14:foregroundMark x1="97021" y1="53759" x2="96538" y2="54529"/>
                          <a14:foregroundMark x1="95813" y1="54212" x2="95813" y2="54212"/>
                        </a14:backgroundRemoval>
                      </a14:imgEffect>
                    </a14:imgLayer>
                  </a14:imgProps>
                </a:ext>
              </a:extLst>
            </a:blip>
            <a:srcRect l="94252" t="52833" r="709" b="44406"/>
            <a:stretch/>
          </p:blipFill>
          <p:spPr>
            <a:xfrm>
              <a:off x="11870352" y="6028769"/>
              <a:ext cx="194402" cy="18932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648E55-5BAE-44FF-957D-A1E34D18A540}"/>
              </a:ext>
            </a:extLst>
          </p:cNvPr>
          <p:cNvGrpSpPr/>
          <p:nvPr/>
        </p:nvGrpSpPr>
        <p:grpSpPr>
          <a:xfrm>
            <a:off x="3855636" y="3027"/>
            <a:ext cx="8358872" cy="692121"/>
            <a:chOff x="3855636" y="3027"/>
            <a:chExt cx="8358872" cy="692121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4B6DA884-BB54-4939-865F-EDF17517806A}"/>
                </a:ext>
              </a:extLst>
            </p:cNvPr>
            <p:cNvGrpSpPr/>
            <p:nvPr/>
          </p:nvGrpSpPr>
          <p:grpSpPr>
            <a:xfrm>
              <a:off x="3855636" y="3027"/>
              <a:ext cx="8358872" cy="692121"/>
              <a:chOff x="3856579" y="7747"/>
              <a:chExt cx="8358872" cy="692121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1EF7A2D4-631F-4C69-9416-C8468187A4B9}"/>
                  </a:ext>
                </a:extLst>
              </p:cNvPr>
              <p:cNvSpPr/>
              <p:nvPr/>
            </p:nvSpPr>
            <p:spPr>
              <a:xfrm>
                <a:off x="3856579" y="7747"/>
                <a:ext cx="8358872" cy="692121"/>
              </a:xfrm>
              <a:prstGeom prst="rect">
                <a:avLst/>
              </a:prstGeom>
              <a:solidFill>
                <a:srgbClr val="690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748428A-8192-4FE6-AE5F-9E152D9AAA88}"/>
                  </a:ext>
                </a:extLst>
              </p:cNvPr>
              <p:cNvGrpSpPr/>
              <p:nvPr/>
            </p:nvGrpSpPr>
            <p:grpSpPr>
              <a:xfrm>
                <a:off x="3961537" y="73047"/>
                <a:ext cx="3528797" cy="572689"/>
                <a:chOff x="3993453" y="58258"/>
                <a:chExt cx="3528797" cy="572689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54466B9-B024-4E1B-B03C-63057CF1C6B6}"/>
                    </a:ext>
                  </a:extLst>
                </p:cNvPr>
                <p:cNvSpPr/>
                <p:nvPr/>
              </p:nvSpPr>
              <p:spPr>
                <a:xfrm>
                  <a:off x="3993453" y="58258"/>
                  <a:ext cx="593385" cy="572689"/>
                </a:xfrm>
                <a:prstGeom prst="ellipse">
                  <a:avLst/>
                </a:pr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5C3FB2DC-EB06-4E96-BD81-F3A63AC61C8C}"/>
                    </a:ext>
                  </a:extLst>
                </p:cNvPr>
                <p:cNvSpPr txBox="1"/>
                <p:nvPr/>
              </p:nvSpPr>
              <p:spPr>
                <a:xfrm>
                  <a:off x="4586838" y="145028"/>
                  <a:ext cx="293541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Ý nội dung 4</a:t>
                  </a:r>
                  <a:endParaRPr lang="vi-VN" sz="2000" b="1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6FB82585-5865-4549-A70E-A8FF8312C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609" t="3102" b="92223"/>
            <a:stretch/>
          </p:blipFill>
          <p:spPr>
            <a:xfrm>
              <a:off x="10041405" y="155097"/>
              <a:ext cx="1067244" cy="3791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C81F5D-3D52-433A-BF24-88BF55AB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705" t="4761" b="91275"/>
            <a:stretch/>
          </p:blipFill>
          <p:spPr>
            <a:xfrm>
              <a:off x="11023210" y="187985"/>
              <a:ext cx="1129710" cy="400110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CD0767E-7F46-4AF6-8D3D-A3BDA3224B5C}"/>
              </a:ext>
            </a:extLst>
          </p:cNvPr>
          <p:cNvGrpSpPr/>
          <p:nvPr/>
        </p:nvGrpSpPr>
        <p:grpSpPr>
          <a:xfrm>
            <a:off x="4025944" y="1571504"/>
            <a:ext cx="7910201" cy="4572201"/>
            <a:chOff x="4025944" y="2530711"/>
            <a:chExt cx="7910201" cy="389984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7167B5A-66DE-40C2-A5ED-C6902D1D4540}"/>
                </a:ext>
              </a:extLst>
            </p:cNvPr>
            <p:cNvGrpSpPr/>
            <p:nvPr/>
          </p:nvGrpSpPr>
          <p:grpSpPr>
            <a:xfrm>
              <a:off x="4025944" y="2530711"/>
              <a:ext cx="3727079" cy="441764"/>
              <a:chOff x="4100362" y="5590762"/>
              <a:chExt cx="3727079" cy="441764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FAA0E61-4425-43D6-A8AB-1D72B4944428}"/>
                  </a:ext>
                </a:extLst>
              </p:cNvPr>
              <p:cNvSpPr/>
              <p:nvPr/>
            </p:nvSpPr>
            <p:spPr>
              <a:xfrm>
                <a:off x="4100362" y="5590762"/>
                <a:ext cx="480882" cy="441764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28879744-01E0-4445-8F9B-9658F1B54A55}"/>
                  </a:ext>
                </a:extLst>
              </p:cNvPr>
              <p:cNvSpPr/>
              <p:nvPr/>
            </p:nvSpPr>
            <p:spPr>
              <a:xfrm>
                <a:off x="4693390" y="5590762"/>
                <a:ext cx="3134051" cy="441763"/>
              </a:xfrm>
              <a:prstGeom prst="roundRect">
                <a:avLst>
                  <a:gd name="adj" fmla="val 50000"/>
                </a:avLst>
              </a:prstGeom>
              <a:solidFill>
                <a:srgbClr val="632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>
                    <a:solidFill>
                      <a:srgbClr val="DCDC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Trình bày nội dung ý 4</a:t>
                </a:r>
                <a:endParaRPr lang="vi-VN" sz="1400">
                  <a:solidFill>
                    <a:srgbClr val="DCDCD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66D1814F-234A-46EB-98CE-DB5F08D5118F}"/>
                </a:ext>
              </a:extLst>
            </p:cNvPr>
            <p:cNvSpPr/>
            <p:nvPr/>
          </p:nvSpPr>
          <p:spPr>
            <a:xfrm>
              <a:off x="4554923" y="3072499"/>
              <a:ext cx="7381222" cy="3358054"/>
            </a:xfrm>
            <a:prstGeom prst="roundRect">
              <a:avLst>
                <a:gd name="adj" fmla="val 5404"/>
              </a:avLst>
            </a:prstGeom>
            <a:solidFill>
              <a:srgbClr val="632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D69FFB2-DB52-49F2-87B4-EA36478BB25B}"/>
              </a:ext>
            </a:extLst>
          </p:cNvPr>
          <p:cNvGrpSpPr/>
          <p:nvPr/>
        </p:nvGrpSpPr>
        <p:grpSpPr>
          <a:xfrm>
            <a:off x="3849673" y="6340209"/>
            <a:ext cx="8345331" cy="538474"/>
            <a:chOff x="3849673" y="6340209"/>
            <a:chExt cx="8345331" cy="538474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309E62A-84F1-47DD-9448-4FC42404C40D}"/>
                </a:ext>
              </a:extLst>
            </p:cNvPr>
            <p:cNvGrpSpPr/>
            <p:nvPr/>
          </p:nvGrpSpPr>
          <p:grpSpPr>
            <a:xfrm>
              <a:off x="3849673" y="6340209"/>
              <a:ext cx="8345331" cy="538474"/>
              <a:chOff x="3842786" y="6347982"/>
              <a:chExt cx="8345331" cy="538474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FC867741-2861-4269-80D6-7971BA4736F9}"/>
                  </a:ext>
                </a:extLst>
              </p:cNvPr>
              <p:cNvSpPr/>
              <p:nvPr/>
            </p:nvSpPr>
            <p:spPr>
              <a:xfrm>
                <a:off x="3842786" y="6347982"/>
                <a:ext cx="8345331" cy="538474"/>
              </a:xfrm>
              <a:prstGeom prst="rect">
                <a:avLst/>
              </a:prstGeom>
              <a:solidFill>
                <a:srgbClr val="1803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B54523D3-69EF-4603-992B-63EEE613D8F6}"/>
                  </a:ext>
                </a:extLst>
              </p:cNvPr>
              <p:cNvSpPr/>
              <p:nvPr/>
            </p:nvSpPr>
            <p:spPr>
              <a:xfrm>
                <a:off x="5464647" y="6457584"/>
                <a:ext cx="6197617" cy="315876"/>
              </a:xfrm>
              <a:prstGeom prst="roundRect">
                <a:avLst>
                  <a:gd name="adj" fmla="val 50000"/>
                </a:avLst>
              </a:prstGeom>
              <a:solidFill>
                <a:srgbClr val="482C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>
                    <a:solidFill>
                      <a:srgbClr val="8997A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Aa</a:t>
                </a:r>
                <a:endParaRPr lang="vi-VN" sz="1400">
                  <a:solidFill>
                    <a:srgbClr val="8997A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D1C46C61-E436-4DFF-A469-39F0D86C9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33" t="56650" r="58065" b="37862"/>
            <a:stretch/>
          </p:blipFill>
          <p:spPr>
            <a:xfrm>
              <a:off x="3889863" y="6411178"/>
              <a:ext cx="1519966" cy="376381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B407FFFF-D89E-4674-AB67-5CFDF45F0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208" b="61105" l="79063" r="84563">
                          <a14:foregroundMark x1="81884" y1="61096" x2="81884" y2="61096"/>
                          <a14:foregroundMark x1="84380" y1="59647" x2="84380" y2="59647"/>
                          <a14:foregroundMark x1="82206" y1="59149" x2="83172" y2="59918"/>
                          <a14:foregroundMark x1="83092" y1="59194" x2="83092" y2="59511"/>
                          <a14:foregroundMark x1="81240" y1="59511" x2="81159" y2="59420"/>
                          <a14:foregroundMark x1="81804" y1="60371" x2="82206" y2="60462"/>
                          <a14:foregroundMark x1="82850" y1="60236" x2="82850" y2="60236"/>
                        </a14:backgroundRemoval>
                      </a14:imgEffect>
                    </a14:imgLayer>
                  </a14:imgProps>
                </a:ext>
              </a:extLst>
            </a:blip>
            <a:srcRect l="78375" t="57846" r="14749" b="38533"/>
            <a:stretch/>
          </p:blipFill>
          <p:spPr>
            <a:xfrm>
              <a:off x="11322776" y="6495133"/>
              <a:ext cx="265289" cy="248355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A5ED853-821B-46D3-B9FA-3C8B86E7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7807" t="57246" r="275" b="38053"/>
            <a:stretch/>
          </p:blipFill>
          <p:spPr>
            <a:xfrm>
              <a:off x="11675502" y="6444107"/>
              <a:ext cx="459763" cy="322438"/>
            </a:xfrm>
            <a:prstGeom prst="rect">
              <a:avLst/>
            </a:prstGeom>
          </p:spPr>
        </p:pic>
      </p:grpSp>
      <p:sp>
        <p:nvSpPr>
          <p:cNvPr id="102" name="Rectangle 8">
            <a:extLst>
              <a:ext uri="{FF2B5EF4-FFF2-40B4-BE49-F238E27FC236}">
                <a16:creationId xmlns:a16="http://schemas.microsoft.com/office/drawing/2014/main" id="{8E506674-B6C5-42B2-BBCC-D0D20C23D750}"/>
              </a:ext>
            </a:extLst>
          </p:cNvPr>
          <p:cNvSpPr/>
          <p:nvPr/>
        </p:nvSpPr>
        <p:spPr>
          <a:xfrm>
            <a:off x="0" y="0"/>
            <a:ext cx="3850640" cy="6858000"/>
          </a:xfrm>
          <a:prstGeom prst="rect">
            <a:avLst/>
          </a:prstGeom>
          <a:solidFill>
            <a:srgbClr val="09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3" name="Group 25">
            <a:extLst>
              <a:ext uri="{FF2B5EF4-FFF2-40B4-BE49-F238E27FC236}">
                <a16:creationId xmlns:a16="http://schemas.microsoft.com/office/drawing/2014/main" id="{98927577-353C-4DB5-AAB4-B9471F14BE21}"/>
              </a:ext>
            </a:extLst>
          </p:cNvPr>
          <p:cNvGrpSpPr/>
          <p:nvPr/>
        </p:nvGrpSpPr>
        <p:grpSpPr>
          <a:xfrm>
            <a:off x="99265" y="1237781"/>
            <a:ext cx="734615" cy="1077942"/>
            <a:chOff x="99265" y="1237781"/>
            <a:chExt cx="734615" cy="1077942"/>
          </a:xfrm>
        </p:grpSpPr>
        <p:pic>
          <p:nvPicPr>
            <p:cNvPr id="104" name="Picture 23">
              <a:extLst>
                <a:ext uri="{FF2B5EF4-FFF2-40B4-BE49-F238E27FC236}">
                  <a16:creationId xmlns:a16="http://schemas.microsoft.com/office/drawing/2014/main" id="{740B835A-22EB-48B3-95AC-CC43B0CD7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5806" b="23822" l="4026" r="20451">
                          <a14:foregroundMark x1="4026" y1="19882" x2="4026" y2="19882"/>
                          <a14:foregroundMark x1="11031" y1="23822" x2="11031" y2="23822"/>
                        </a14:backgroundRemoval>
                      </a14:imgEffect>
                    </a14:imgLayer>
                  </a14:imgProps>
                </a:ext>
              </a:extLst>
            </a:blip>
            <a:srcRect l="2169" t="14865" r="80130" b="75167"/>
            <a:stretch/>
          </p:blipFill>
          <p:spPr>
            <a:xfrm>
              <a:off x="125168" y="1237781"/>
              <a:ext cx="682809" cy="683581"/>
            </a:xfrm>
            <a:prstGeom prst="rect">
              <a:avLst/>
            </a:prstGeom>
          </p:spPr>
        </p:pic>
        <p:sp>
          <p:nvSpPr>
            <p:cNvPr id="106" name="TextBox 24">
              <a:extLst>
                <a:ext uri="{FF2B5EF4-FFF2-40B4-BE49-F238E27FC236}">
                  <a16:creationId xmlns:a16="http://schemas.microsoft.com/office/drawing/2014/main" id="{FA099E5F-FCA2-4AEF-B264-3D4205E7FEF2}"/>
                </a:ext>
              </a:extLst>
            </p:cNvPr>
            <p:cNvSpPr txBox="1"/>
            <p:nvPr/>
          </p:nvSpPr>
          <p:spPr>
            <a:xfrm>
              <a:off x="99265" y="1854058"/>
              <a:ext cx="734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 viên</a:t>
              </a:r>
              <a:endParaRPr lang="vi-VN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8" name="Group 30">
            <a:extLst>
              <a:ext uri="{FF2B5EF4-FFF2-40B4-BE49-F238E27FC236}">
                <a16:creationId xmlns:a16="http://schemas.microsoft.com/office/drawing/2014/main" id="{D66D9D94-4F3A-46CB-A6ED-F81601AADE8F}"/>
              </a:ext>
            </a:extLst>
          </p:cNvPr>
          <p:cNvGrpSpPr/>
          <p:nvPr/>
        </p:nvGrpSpPr>
        <p:grpSpPr>
          <a:xfrm>
            <a:off x="807977" y="1293861"/>
            <a:ext cx="734615" cy="862272"/>
            <a:chOff x="899409" y="1300097"/>
            <a:chExt cx="734615" cy="862272"/>
          </a:xfrm>
        </p:grpSpPr>
        <p:grpSp>
          <p:nvGrpSpPr>
            <p:cNvPr id="111" name="Group 28">
              <a:extLst>
                <a:ext uri="{FF2B5EF4-FFF2-40B4-BE49-F238E27FC236}">
                  <a16:creationId xmlns:a16="http://schemas.microsoft.com/office/drawing/2014/main" id="{6396333D-2D25-4CCA-95A1-60135B7371C5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13" name="Oval 26">
                <a:extLst>
                  <a:ext uri="{FF2B5EF4-FFF2-40B4-BE49-F238E27FC236}">
                    <a16:creationId xmlns:a16="http://schemas.microsoft.com/office/drawing/2014/main" id="{A36BCE15-9003-44BF-BFAC-D525FCC74534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4" name="TextBox 27">
                <a:extLst>
                  <a:ext uri="{FF2B5EF4-FFF2-40B4-BE49-F238E27FC236}">
                    <a16:creationId xmlns:a16="http://schemas.microsoft.com/office/drawing/2014/main" id="{F4E337AA-BA88-47F9-B57A-0A1CBE8AEFEC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2" name="Oval 29">
              <a:extLst>
                <a:ext uri="{FF2B5EF4-FFF2-40B4-BE49-F238E27FC236}">
                  <a16:creationId xmlns:a16="http://schemas.microsoft.com/office/drawing/2014/main" id="{05AA9E60-B487-4C4F-8932-D0CD6CAD5341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5" name="Group 31">
            <a:extLst>
              <a:ext uri="{FF2B5EF4-FFF2-40B4-BE49-F238E27FC236}">
                <a16:creationId xmlns:a16="http://schemas.microsoft.com/office/drawing/2014/main" id="{4371A9BD-57CF-48B7-991A-37D96337A269}"/>
              </a:ext>
            </a:extLst>
          </p:cNvPr>
          <p:cNvGrpSpPr/>
          <p:nvPr/>
        </p:nvGrpSpPr>
        <p:grpSpPr>
          <a:xfrm>
            <a:off x="1562473" y="1288408"/>
            <a:ext cx="734615" cy="862272"/>
            <a:chOff x="899409" y="1300097"/>
            <a:chExt cx="734615" cy="862272"/>
          </a:xfrm>
        </p:grpSpPr>
        <p:grpSp>
          <p:nvGrpSpPr>
            <p:cNvPr id="116" name="Group 32">
              <a:extLst>
                <a:ext uri="{FF2B5EF4-FFF2-40B4-BE49-F238E27FC236}">
                  <a16:creationId xmlns:a16="http://schemas.microsoft.com/office/drawing/2014/main" id="{5622BEC5-1172-4BCF-A03B-323A34D25BBD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18" name="Oval 34">
                <a:extLst>
                  <a:ext uri="{FF2B5EF4-FFF2-40B4-BE49-F238E27FC236}">
                    <a16:creationId xmlns:a16="http://schemas.microsoft.com/office/drawing/2014/main" id="{5A7CB1A8-2DC6-4DAD-9B44-46D294B01DF0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9" name="TextBox 35">
                <a:extLst>
                  <a:ext uri="{FF2B5EF4-FFF2-40B4-BE49-F238E27FC236}">
                    <a16:creationId xmlns:a16="http://schemas.microsoft.com/office/drawing/2014/main" id="{4689A56B-CAB9-4036-BBF3-573CAC1C7AAF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7" name="Oval 33">
              <a:extLst>
                <a:ext uri="{FF2B5EF4-FFF2-40B4-BE49-F238E27FC236}">
                  <a16:creationId xmlns:a16="http://schemas.microsoft.com/office/drawing/2014/main" id="{CED2D589-9B03-4934-9FF0-0360F2698979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0" name="Group 36">
            <a:extLst>
              <a:ext uri="{FF2B5EF4-FFF2-40B4-BE49-F238E27FC236}">
                <a16:creationId xmlns:a16="http://schemas.microsoft.com/office/drawing/2014/main" id="{9BF17A3C-64E7-4B92-AC0B-45A43ABAC887}"/>
              </a:ext>
            </a:extLst>
          </p:cNvPr>
          <p:cNvGrpSpPr/>
          <p:nvPr/>
        </p:nvGrpSpPr>
        <p:grpSpPr>
          <a:xfrm>
            <a:off x="2310264" y="1286451"/>
            <a:ext cx="734615" cy="862272"/>
            <a:chOff x="899409" y="1300097"/>
            <a:chExt cx="734615" cy="862272"/>
          </a:xfrm>
        </p:grpSpPr>
        <p:grpSp>
          <p:nvGrpSpPr>
            <p:cNvPr id="121" name="Group 37">
              <a:extLst>
                <a:ext uri="{FF2B5EF4-FFF2-40B4-BE49-F238E27FC236}">
                  <a16:creationId xmlns:a16="http://schemas.microsoft.com/office/drawing/2014/main" id="{3E57DC39-A7A6-4F45-AFCC-54BE7C9C5A10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23" name="Oval 39">
                <a:extLst>
                  <a:ext uri="{FF2B5EF4-FFF2-40B4-BE49-F238E27FC236}">
                    <a16:creationId xmlns:a16="http://schemas.microsoft.com/office/drawing/2014/main" id="{AFFE5001-4070-4FD7-BAA4-AA7A76D53977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4" name="TextBox 40">
                <a:extLst>
                  <a:ext uri="{FF2B5EF4-FFF2-40B4-BE49-F238E27FC236}">
                    <a16:creationId xmlns:a16="http://schemas.microsoft.com/office/drawing/2014/main" id="{109656FB-A40E-4E5D-9169-C1F401D61EB8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2" name="Oval 38">
              <a:extLst>
                <a:ext uri="{FF2B5EF4-FFF2-40B4-BE49-F238E27FC236}">
                  <a16:creationId xmlns:a16="http://schemas.microsoft.com/office/drawing/2014/main" id="{A03211DC-C84B-42B8-85AD-A3BED3770A87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5" name="Group 41">
            <a:extLst>
              <a:ext uri="{FF2B5EF4-FFF2-40B4-BE49-F238E27FC236}">
                <a16:creationId xmlns:a16="http://schemas.microsoft.com/office/drawing/2014/main" id="{B5C5B7FF-C764-423A-8870-ECFFAB530224}"/>
              </a:ext>
            </a:extLst>
          </p:cNvPr>
          <p:cNvGrpSpPr/>
          <p:nvPr/>
        </p:nvGrpSpPr>
        <p:grpSpPr>
          <a:xfrm>
            <a:off x="3046424" y="1271944"/>
            <a:ext cx="734615" cy="862272"/>
            <a:chOff x="899409" y="1300097"/>
            <a:chExt cx="734615" cy="862272"/>
          </a:xfrm>
        </p:grpSpPr>
        <p:grpSp>
          <p:nvGrpSpPr>
            <p:cNvPr id="126" name="Group 42">
              <a:extLst>
                <a:ext uri="{FF2B5EF4-FFF2-40B4-BE49-F238E27FC236}">
                  <a16:creationId xmlns:a16="http://schemas.microsoft.com/office/drawing/2014/main" id="{83414A9B-B0C4-4C15-A7A3-78F6921570A7}"/>
                </a:ext>
              </a:extLst>
            </p:cNvPr>
            <p:cNvGrpSpPr/>
            <p:nvPr/>
          </p:nvGrpSpPr>
          <p:grpSpPr>
            <a:xfrm>
              <a:off x="899409" y="1300097"/>
              <a:ext cx="734615" cy="862272"/>
              <a:chOff x="899409" y="1300097"/>
              <a:chExt cx="734615" cy="862272"/>
            </a:xfrm>
          </p:grpSpPr>
          <p:sp>
            <p:nvSpPr>
              <p:cNvPr id="128" name="Oval 44">
                <a:extLst>
                  <a:ext uri="{FF2B5EF4-FFF2-40B4-BE49-F238E27FC236}">
                    <a16:creationId xmlns:a16="http://schemas.microsoft.com/office/drawing/2014/main" id="{20E43DA6-9455-474F-94F8-09A195F5D45E}"/>
                  </a:ext>
                </a:extLst>
              </p:cNvPr>
              <p:cNvSpPr/>
              <p:nvPr/>
            </p:nvSpPr>
            <p:spPr>
              <a:xfrm>
                <a:off x="992854" y="1300097"/>
                <a:ext cx="555414" cy="558947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29" name="TextBox 45">
                <a:extLst>
                  <a:ext uri="{FF2B5EF4-FFF2-40B4-BE49-F238E27FC236}">
                    <a16:creationId xmlns:a16="http://schemas.microsoft.com/office/drawing/2014/main" id="{101FBADD-C204-4C54-8DE4-DA88B577CAE8}"/>
                  </a:ext>
                </a:extLst>
              </p:cNvPr>
              <p:cNvSpPr txBox="1"/>
              <p:nvPr/>
            </p:nvSpPr>
            <p:spPr>
              <a:xfrm>
                <a:off x="899409" y="1885370"/>
                <a:ext cx="7346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Tên</a:t>
                </a:r>
                <a:endParaRPr lang="vi-VN" sz="12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7" name="Oval 43">
              <a:extLst>
                <a:ext uri="{FF2B5EF4-FFF2-40B4-BE49-F238E27FC236}">
                  <a16:creationId xmlns:a16="http://schemas.microsoft.com/office/drawing/2014/main" id="{4201411C-59A2-40C8-BFC5-8521D9557AD0}"/>
                </a:ext>
              </a:extLst>
            </p:cNvPr>
            <p:cNvSpPr/>
            <p:nvPr/>
          </p:nvSpPr>
          <p:spPr>
            <a:xfrm>
              <a:off x="1396848" y="169996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30" name="Rectangle 64">
            <a:extLst>
              <a:ext uri="{FF2B5EF4-FFF2-40B4-BE49-F238E27FC236}">
                <a16:creationId xmlns:a16="http://schemas.microsoft.com/office/drawing/2014/main" id="{1AFB5382-EF5F-4F46-9D8D-A33831EEE0E2}"/>
              </a:ext>
            </a:extLst>
          </p:cNvPr>
          <p:cNvSpPr/>
          <p:nvPr/>
        </p:nvSpPr>
        <p:spPr>
          <a:xfrm>
            <a:off x="0" y="5448965"/>
            <a:ext cx="3829198" cy="7453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31" name="Group 67">
            <a:extLst>
              <a:ext uri="{FF2B5EF4-FFF2-40B4-BE49-F238E27FC236}">
                <a16:creationId xmlns:a16="http://schemas.microsoft.com/office/drawing/2014/main" id="{E400BAE2-080B-4DA6-811C-001B4BECF404}"/>
              </a:ext>
            </a:extLst>
          </p:cNvPr>
          <p:cNvGrpSpPr/>
          <p:nvPr/>
        </p:nvGrpSpPr>
        <p:grpSpPr>
          <a:xfrm>
            <a:off x="201473" y="2384937"/>
            <a:ext cx="2744927" cy="605170"/>
            <a:chOff x="188866" y="2397597"/>
            <a:chExt cx="2744927" cy="605170"/>
          </a:xfrm>
        </p:grpSpPr>
        <p:sp>
          <p:nvSpPr>
            <p:cNvPr id="132" name="Oval 68">
              <a:extLst>
                <a:ext uri="{FF2B5EF4-FFF2-40B4-BE49-F238E27FC236}">
                  <a16:creationId xmlns:a16="http://schemas.microsoft.com/office/drawing/2014/main" id="{7661108B-EB67-4DA7-BF92-E67468C75D0C}"/>
                </a:ext>
              </a:extLst>
            </p:cNvPr>
            <p:cNvSpPr/>
            <p:nvPr/>
          </p:nvSpPr>
          <p:spPr>
            <a:xfrm>
              <a:off x="188866" y="2430657"/>
              <a:ext cx="555414" cy="558947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3" name="Oval 69">
              <a:extLst>
                <a:ext uri="{FF2B5EF4-FFF2-40B4-BE49-F238E27FC236}">
                  <a16:creationId xmlns:a16="http://schemas.microsoft.com/office/drawing/2014/main" id="{89AA04D1-4321-4C42-A7F8-50332B117ED7}"/>
                </a:ext>
              </a:extLst>
            </p:cNvPr>
            <p:cNvSpPr/>
            <p:nvPr/>
          </p:nvSpPr>
          <p:spPr>
            <a:xfrm>
              <a:off x="592860" y="2830525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4" name="TextBox 70">
              <a:extLst>
                <a:ext uri="{FF2B5EF4-FFF2-40B4-BE49-F238E27FC236}">
                  <a16:creationId xmlns:a16="http://schemas.microsoft.com/office/drawing/2014/main" id="{3F753ABC-140C-4608-A538-CB86F449D6CB}"/>
                </a:ext>
              </a:extLst>
            </p:cNvPr>
            <p:cNvSpPr txBox="1"/>
            <p:nvPr/>
          </p:nvSpPr>
          <p:spPr>
            <a:xfrm>
              <a:off x="766644" y="2397597"/>
              <a:ext cx="16113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TextBox 71">
              <a:extLst>
                <a:ext uri="{FF2B5EF4-FFF2-40B4-BE49-F238E27FC236}">
                  <a16:creationId xmlns:a16="http://schemas.microsoft.com/office/drawing/2014/main" id="{4F992A18-8EF5-47FA-8515-3BEB09DF014F}"/>
                </a:ext>
              </a:extLst>
            </p:cNvPr>
            <p:cNvSpPr txBox="1"/>
            <p:nvPr/>
          </p:nvSpPr>
          <p:spPr>
            <a:xfrm>
              <a:off x="766644" y="2656538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Group 79">
            <a:extLst>
              <a:ext uri="{FF2B5EF4-FFF2-40B4-BE49-F238E27FC236}">
                <a16:creationId xmlns:a16="http://schemas.microsoft.com/office/drawing/2014/main" id="{09917FE4-4DB5-4A48-9BA2-002F668286AE}"/>
              </a:ext>
            </a:extLst>
          </p:cNvPr>
          <p:cNvGrpSpPr/>
          <p:nvPr/>
        </p:nvGrpSpPr>
        <p:grpSpPr>
          <a:xfrm>
            <a:off x="201473" y="3141528"/>
            <a:ext cx="3149988" cy="640597"/>
            <a:chOff x="183339" y="3212470"/>
            <a:chExt cx="3149988" cy="640597"/>
          </a:xfrm>
        </p:grpSpPr>
        <p:sp>
          <p:nvSpPr>
            <p:cNvPr id="146" name="Oval 72">
              <a:extLst>
                <a:ext uri="{FF2B5EF4-FFF2-40B4-BE49-F238E27FC236}">
                  <a16:creationId xmlns:a16="http://schemas.microsoft.com/office/drawing/2014/main" id="{041BE468-BE4E-4B8F-863E-A68859E03376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7" name="TextBox 74">
              <a:extLst>
                <a:ext uri="{FF2B5EF4-FFF2-40B4-BE49-F238E27FC236}">
                  <a16:creationId xmlns:a16="http://schemas.microsoft.com/office/drawing/2014/main" id="{BDE4D11F-12EF-491F-88C5-9C2CD61890E2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TextBox 75">
              <a:extLst>
                <a:ext uri="{FF2B5EF4-FFF2-40B4-BE49-F238E27FC236}">
                  <a16:creationId xmlns:a16="http://schemas.microsoft.com/office/drawing/2014/main" id="{4FB6DD41-2717-4D06-A745-001C62A0D441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1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Oval 77">
              <a:extLst>
                <a:ext uri="{FF2B5EF4-FFF2-40B4-BE49-F238E27FC236}">
                  <a16:creationId xmlns:a16="http://schemas.microsoft.com/office/drawing/2014/main" id="{A0C0B3D6-85B5-45AB-A917-8284F1F50C42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2" name="Oval 78">
              <a:extLst>
                <a:ext uri="{FF2B5EF4-FFF2-40B4-BE49-F238E27FC236}">
                  <a16:creationId xmlns:a16="http://schemas.microsoft.com/office/drawing/2014/main" id="{BAEBF0FB-457D-4339-84DC-C80419D7E92C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63" name="Group 80">
            <a:extLst>
              <a:ext uri="{FF2B5EF4-FFF2-40B4-BE49-F238E27FC236}">
                <a16:creationId xmlns:a16="http://schemas.microsoft.com/office/drawing/2014/main" id="{28FB6509-E2AA-478E-9011-9DD34CE753D8}"/>
              </a:ext>
            </a:extLst>
          </p:cNvPr>
          <p:cNvGrpSpPr/>
          <p:nvPr/>
        </p:nvGrpSpPr>
        <p:grpSpPr>
          <a:xfrm>
            <a:off x="201473" y="3924228"/>
            <a:ext cx="3149988" cy="640597"/>
            <a:chOff x="183339" y="3212470"/>
            <a:chExt cx="3149988" cy="640597"/>
          </a:xfrm>
        </p:grpSpPr>
        <p:sp>
          <p:nvSpPr>
            <p:cNvPr id="165" name="Oval 81">
              <a:extLst>
                <a:ext uri="{FF2B5EF4-FFF2-40B4-BE49-F238E27FC236}">
                  <a16:creationId xmlns:a16="http://schemas.microsoft.com/office/drawing/2014/main" id="{CA2D8BEF-1702-49DA-B0E6-57A83442C986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6" name="TextBox 82">
              <a:extLst>
                <a:ext uri="{FF2B5EF4-FFF2-40B4-BE49-F238E27FC236}">
                  <a16:creationId xmlns:a16="http://schemas.microsoft.com/office/drawing/2014/main" id="{481E0EF8-3046-4708-8504-4B064409A6E5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TextBox 83">
              <a:extLst>
                <a:ext uri="{FF2B5EF4-FFF2-40B4-BE49-F238E27FC236}">
                  <a16:creationId xmlns:a16="http://schemas.microsoft.com/office/drawing/2014/main" id="{DC8DBE70-AEE6-439A-9FD8-B5AA6216B679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2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Oval 84">
              <a:extLst>
                <a:ext uri="{FF2B5EF4-FFF2-40B4-BE49-F238E27FC236}">
                  <a16:creationId xmlns:a16="http://schemas.microsoft.com/office/drawing/2014/main" id="{F5E33F5A-8929-408D-B287-614A21566AFA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9" name="Oval 85">
              <a:extLst>
                <a:ext uri="{FF2B5EF4-FFF2-40B4-BE49-F238E27FC236}">
                  <a16:creationId xmlns:a16="http://schemas.microsoft.com/office/drawing/2014/main" id="{03338360-D703-46F5-9DF5-0D8C8D480A8C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80" name="Group 86">
            <a:extLst>
              <a:ext uri="{FF2B5EF4-FFF2-40B4-BE49-F238E27FC236}">
                <a16:creationId xmlns:a16="http://schemas.microsoft.com/office/drawing/2014/main" id="{C89DB59F-A557-43D9-82A5-36D371055289}"/>
              </a:ext>
            </a:extLst>
          </p:cNvPr>
          <p:cNvGrpSpPr/>
          <p:nvPr/>
        </p:nvGrpSpPr>
        <p:grpSpPr>
          <a:xfrm>
            <a:off x="201473" y="4716335"/>
            <a:ext cx="3149988" cy="640597"/>
            <a:chOff x="183339" y="3212470"/>
            <a:chExt cx="3149988" cy="640597"/>
          </a:xfrm>
        </p:grpSpPr>
        <p:sp>
          <p:nvSpPr>
            <p:cNvPr id="181" name="Oval 87">
              <a:extLst>
                <a:ext uri="{FF2B5EF4-FFF2-40B4-BE49-F238E27FC236}">
                  <a16:creationId xmlns:a16="http://schemas.microsoft.com/office/drawing/2014/main" id="{B49DF98F-46BA-4DC3-9A77-0FBC25B4009E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2" name="TextBox 88">
              <a:extLst>
                <a:ext uri="{FF2B5EF4-FFF2-40B4-BE49-F238E27FC236}">
                  <a16:creationId xmlns:a16="http://schemas.microsoft.com/office/drawing/2014/main" id="{3F81DF49-26C1-46FA-9D29-C2BDC831F4D4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TextBox 89">
              <a:extLst>
                <a:ext uri="{FF2B5EF4-FFF2-40B4-BE49-F238E27FC236}">
                  <a16:creationId xmlns:a16="http://schemas.microsoft.com/office/drawing/2014/main" id="{CAC6CC31-42B3-4C56-82F2-FD8BC9B35E7D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3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Oval 90">
              <a:extLst>
                <a:ext uri="{FF2B5EF4-FFF2-40B4-BE49-F238E27FC236}">
                  <a16:creationId xmlns:a16="http://schemas.microsoft.com/office/drawing/2014/main" id="{15018E78-4116-4774-9EA7-1059C170C3E2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5" name="Oval 91">
              <a:extLst>
                <a:ext uri="{FF2B5EF4-FFF2-40B4-BE49-F238E27FC236}">
                  <a16:creationId xmlns:a16="http://schemas.microsoft.com/office/drawing/2014/main" id="{B4644CE0-C542-4582-A8D4-9A560E18E54B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86" name="Group 92">
            <a:extLst>
              <a:ext uri="{FF2B5EF4-FFF2-40B4-BE49-F238E27FC236}">
                <a16:creationId xmlns:a16="http://schemas.microsoft.com/office/drawing/2014/main" id="{A3248D59-9491-4D33-8700-52ED54043425}"/>
              </a:ext>
            </a:extLst>
          </p:cNvPr>
          <p:cNvGrpSpPr/>
          <p:nvPr/>
        </p:nvGrpSpPr>
        <p:grpSpPr>
          <a:xfrm>
            <a:off x="201473" y="5503108"/>
            <a:ext cx="3149988" cy="640597"/>
            <a:chOff x="183339" y="3212470"/>
            <a:chExt cx="3149988" cy="640597"/>
          </a:xfrm>
        </p:grpSpPr>
        <p:sp>
          <p:nvSpPr>
            <p:cNvPr id="187" name="Oval 93">
              <a:extLst>
                <a:ext uri="{FF2B5EF4-FFF2-40B4-BE49-F238E27FC236}">
                  <a16:creationId xmlns:a16="http://schemas.microsoft.com/office/drawing/2014/main" id="{140BB431-535B-42F1-A469-0B6AC3195EF7}"/>
                </a:ext>
              </a:extLst>
            </p:cNvPr>
            <p:cNvSpPr/>
            <p:nvPr/>
          </p:nvSpPr>
          <p:spPr>
            <a:xfrm>
              <a:off x="183339" y="3212470"/>
              <a:ext cx="595912" cy="584511"/>
            </a:xfrm>
            <a:prstGeom prst="ellipse">
              <a:avLst/>
            </a:prstGeom>
            <a:solidFill>
              <a:srgbClr val="288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0" name="TextBox 94">
              <a:extLst>
                <a:ext uri="{FF2B5EF4-FFF2-40B4-BE49-F238E27FC236}">
                  <a16:creationId xmlns:a16="http://schemas.microsoft.com/office/drawing/2014/main" id="{F3D01F36-AB10-43E5-B9D5-1553FE23466D}"/>
                </a:ext>
              </a:extLst>
            </p:cNvPr>
            <p:cNvSpPr txBox="1"/>
            <p:nvPr/>
          </p:nvSpPr>
          <p:spPr>
            <a:xfrm>
              <a:off x="797401" y="3252430"/>
              <a:ext cx="2535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người thuyết trình</a:t>
              </a:r>
              <a:endParaRPr lang="vi-V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TextBox 95">
              <a:extLst>
                <a:ext uri="{FF2B5EF4-FFF2-40B4-BE49-F238E27FC236}">
                  <a16:creationId xmlns:a16="http://schemas.microsoft.com/office/drawing/2014/main" id="{6FAE92F4-2DC8-4846-BD58-C4C006D0B05D}"/>
                </a:ext>
              </a:extLst>
            </p:cNvPr>
            <p:cNvSpPr txBox="1"/>
            <p:nvPr/>
          </p:nvSpPr>
          <p:spPr>
            <a:xfrm>
              <a:off x="807977" y="3514513"/>
              <a:ext cx="2167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7070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Ý 4</a:t>
              </a:r>
              <a:endParaRPr lang="vi-VN" sz="1600">
                <a:solidFill>
                  <a:srgbClr val="7070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Oval 96">
              <a:extLst>
                <a:ext uri="{FF2B5EF4-FFF2-40B4-BE49-F238E27FC236}">
                  <a16:creationId xmlns:a16="http://schemas.microsoft.com/office/drawing/2014/main" id="{6DC478F5-20A3-4F00-ACFB-0094A2FDEE0D}"/>
                </a:ext>
              </a:extLst>
            </p:cNvPr>
            <p:cNvSpPr/>
            <p:nvPr/>
          </p:nvSpPr>
          <p:spPr>
            <a:xfrm>
              <a:off x="221065" y="3246977"/>
              <a:ext cx="521397" cy="519451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3" name="Oval 97">
              <a:extLst>
                <a:ext uri="{FF2B5EF4-FFF2-40B4-BE49-F238E27FC236}">
                  <a16:creationId xmlns:a16="http://schemas.microsoft.com/office/drawing/2014/main" id="{6B7A221A-EDCF-488C-B79F-58316033FF1D}"/>
                </a:ext>
              </a:extLst>
            </p:cNvPr>
            <p:cNvSpPr/>
            <p:nvPr/>
          </p:nvSpPr>
          <p:spPr>
            <a:xfrm>
              <a:off x="617508" y="3624739"/>
              <a:ext cx="175380" cy="172242"/>
            </a:xfrm>
            <a:prstGeom prst="ellipse">
              <a:avLst/>
            </a:prstGeom>
            <a:solidFill>
              <a:srgbClr val="45D65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04" name="Group 119">
            <a:extLst>
              <a:ext uri="{FF2B5EF4-FFF2-40B4-BE49-F238E27FC236}">
                <a16:creationId xmlns:a16="http://schemas.microsoft.com/office/drawing/2014/main" id="{4ECFD588-FC2F-4918-AE81-502A297FC615}"/>
              </a:ext>
            </a:extLst>
          </p:cNvPr>
          <p:cNvGrpSpPr/>
          <p:nvPr/>
        </p:nvGrpSpPr>
        <p:grpSpPr>
          <a:xfrm>
            <a:off x="-6985" y="6279470"/>
            <a:ext cx="3865577" cy="591693"/>
            <a:chOff x="-6985" y="6279470"/>
            <a:chExt cx="3865577" cy="591693"/>
          </a:xfrm>
        </p:grpSpPr>
        <p:sp>
          <p:nvSpPr>
            <p:cNvPr id="205" name="Rectangle 120">
              <a:extLst>
                <a:ext uri="{FF2B5EF4-FFF2-40B4-BE49-F238E27FC236}">
                  <a16:creationId xmlns:a16="http://schemas.microsoft.com/office/drawing/2014/main" id="{DDE12015-888A-40D7-BBC3-395C78379F2E}"/>
                </a:ext>
              </a:extLst>
            </p:cNvPr>
            <p:cNvSpPr/>
            <p:nvPr/>
          </p:nvSpPr>
          <p:spPr>
            <a:xfrm>
              <a:off x="967" y="6292633"/>
              <a:ext cx="3857625" cy="578530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06" name="Group 121">
              <a:extLst>
                <a:ext uri="{FF2B5EF4-FFF2-40B4-BE49-F238E27FC236}">
                  <a16:creationId xmlns:a16="http://schemas.microsoft.com/office/drawing/2014/main" id="{8D5C3199-4516-45E1-BE23-296B53718C5A}"/>
                </a:ext>
              </a:extLst>
            </p:cNvPr>
            <p:cNvGrpSpPr/>
            <p:nvPr/>
          </p:nvGrpSpPr>
          <p:grpSpPr>
            <a:xfrm>
              <a:off x="-6985" y="6279470"/>
              <a:ext cx="3857625" cy="530914"/>
              <a:chOff x="-6985" y="7137183"/>
              <a:chExt cx="3857625" cy="530914"/>
            </a:xfrm>
          </p:grpSpPr>
          <p:pic>
            <p:nvPicPr>
              <p:cNvPr id="207" name="Picture 122">
                <a:extLst>
                  <a:ext uri="{FF2B5EF4-FFF2-40B4-BE49-F238E27FC236}">
                    <a16:creationId xmlns:a16="http://schemas.microsoft.com/office/drawing/2014/main" id="{2451CD21-DFE5-4BE6-A0BA-2F4D32FFF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937" b="99326" l="10000" r="90000">
                            <a14:foregroundMark x1="27375" y1="94701" x2="28824" y2="94882"/>
                            <a14:foregroundMark x1="73510" y1="95109" x2="73913" y2="95471"/>
                            <a14:foregroundMark x1="76248" y1="95063" x2="76892" y2="95471"/>
                            <a14:foregroundMark x1="75604" y1="97056" x2="76570" y2="96966"/>
                            <a14:foregroundMark x1="72464" y1="97011" x2="72464" y2="97011"/>
                          </a14:backgroundRemoval>
                        </a14:imgEffect>
                      </a14:imgLayer>
                    </a14:imgProps>
                  </a:ext>
                </a:extLst>
              </a:blip>
              <a:srcRect t="93263"/>
              <a:stretch/>
            </p:blipFill>
            <p:spPr>
              <a:xfrm>
                <a:off x="-6985" y="7137183"/>
                <a:ext cx="3857625" cy="462008"/>
              </a:xfrm>
              <a:prstGeom prst="rect">
                <a:avLst/>
              </a:prstGeom>
            </p:spPr>
          </p:pic>
          <p:sp>
            <p:nvSpPr>
              <p:cNvPr id="208" name="TextBox 123">
                <a:extLst>
                  <a:ext uri="{FF2B5EF4-FFF2-40B4-BE49-F238E27FC236}">
                    <a16:creationId xmlns:a16="http://schemas.microsoft.com/office/drawing/2014/main" id="{66F0FAE6-4543-444E-BD78-ADCC47F18FE1}"/>
                  </a:ext>
                </a:extLst>
              </p:cNvPr>
              <p:cNvSpPr txBox="1"/>
              <p:nvPr/>
            </p:nvSpPr>
            <p:spPr>
              <a:xfrm>
                <a:off x="471794" y="7421876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1B88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Thuyết trình</a:t>
                </a:r>
                <a:endParaRPr lang="vi-VN" sz="1000">
                  <a:solidFill>
                    <a:srgbClr val="1B88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9" name="TextBox 124">
                <a:extLst>
                  <a:ext uri="{FF2B5EF4-FFF2-40B4-BE49-F238E27FC236}">
                    <a16:creationId xmlns:a16="http://schemas.microsoft.com/office/drawing/2014/main" id="{CE662448-065E-4CD5-8B17-A90EDFDD1F8C}"/>
                  </a:ext>
                </a:extLst>
              </p:cNvPr>
              <p:cNvSpPr txBox="1"/>
              <p:nvPr/>
            </p:nvSpPr>
            <p:spPr>
              <a:xfrm>
                <a:off x="2434737" y="7412429"/>
                <a:ext cx="9213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74777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Thành viên</a:t>
                </a:r>
                <a:endParaRPr lang="vi-VN" sz="1000">
                  <a:solidFill>
                    <a:srgbClr val="74777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0" name="Group 144">
            <a:extLst>
              <a:ext uri="{FF2B5EF4-FFF2-40B4-BE49-F238E27FC236}">
                <a16:creationId xmlns:a16="http://schemas.microsoft.com/office/drawing/2014/main" id="{5FD49D91-A3F0-480A-9987-3CE383366FBE}"/>
              </a:ext>
            </a:extLst>
          </p:cNvPr>
          <p:cNvGrpSpPr/>
          <p:nvPr/>
        </p:nvGrpSpPr>
        <p:grpSpPr>
          <a:xfrm>
            <a:off x="26437" y="17251"/>
            <a:ext cx="3836183" cy="1194034"/>
            <a:chOff x="26437" y="17251"/>
            <a:chExt cx="3836183" cy="1194034"/>
          </a:xfrm>
        </p:grpSpPr>
        <p:sp>
          <p:nvSpPr>
            <p:cNvPr id="211" name="Rectangle 136">
              <a:extLst>
                <a:ext uri="{FF2B5EF4-FFF2-40B4-BE49-F238E27FC236}">
                  <a16:creationId xmlns:a16="http://schemas.microsoft.com/office/drawing/2014/main" id="{A2552D8B-21D8-427D-999C-3AA18FA06222}"/>
                </a:ext>
              </a:extLst>
            </p:cNvPr>
            <p:cNvSpPr/>
            <p:nvPr/>
          </p:nvSpPr>
          <p:spPr>
            <a:xfrm>
              <a:off x="26437" y="17251"/>
              <a:ext cx="3836183" cy="1194034"/>
            </a:xfrm>
            <a:prstGeom prst="rect">
              <a:avLst/>
            </a:prstGeom>
            <a:solidFill>
              <a:srgbClr val="09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2" name="TextBox 137">
              <a:extLst>
                <a:ext uri="{FF2B5EF4-FFF2-40B4-BE49-F238E27FC236}">
                  <a16:creationId xmlns:a16="http://schemas.microsoft.com/office/drawing/2014/main" id="{B56ECC8D-4224-446C-819F-7FAFED0292D6}"/>
                </a:ext>
              </a:extLst>
            </p:cNvPr>
            <p:cNvSpPr txBox="1"/>
            <p:nvPr/>
          </p:nvSpPr>
          <p:spPr>
            <a:xfrm>
              <a:off x="904240" y="179439"/>
              <a:ext cx="2042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3" name="Picture 138">
              <a:extLst>
                <a:ext uri="{FF2B5EF4-FFF2-40B4-BE49-F238E27FC236}">
                  <a16:creationId xmlns:a16="http://schemas.microsoft.com/office/drawing/2014/main" id="{35DE5E4F-1876-4083-8A25-6E06FE12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6" b="7168" l="86879" r="95030">
                          <a14:foregroundMark x1="91787" y1="5072" x2="91787" y2="5072"/>
                        </a14:backgroundRemoval>
                      </a14:imgEffect>
                    </a14:imgLayer>
                  </a14:imgProps>
                </a:ext>
              </a:extLst>
            </a:blip>
            <a:srcRect l="85860" t="3408" r="3951" b="92414"/>
            <a:stretch/>
          </p:blipFill>
          <p:spPr>
            <a:xfrm>
              <a:off x="3301864" y="130769"/>
              <a:ext cx="548776" cy="400110"/>
            </a:xfrm>
            <a:prstGeom prst="rect">
              <a:avLst/>
            </a:prstGeom>
          </p:spPr>
        </p:pic>
        <p:sp>
          <p:nvSpPr>
            <p:cNvPr id="214" name="Oval 139">
              <a:extLst>
                <a:ext uri="{FF2B5EF4-FFF2-40B4-BE49-F238E27FC236}">
                  <a16:creationId xmlns:a16="http://schemas.microsoft.com/office/drawing/2014/main" id="{2394CA93-A94C-48D0-9685-33CD9C69FF16}"/>
                </a:ext>
              </a:extLst>
            </p:cNvPr>
            <p:cNvSpPr/>
            <p:nvPr/>
          </p:nvSpPr>
          <p:spPr>
            <a:xfrm>
              <a:off x="142814" y="132011"/>
              <a:ext cx="457200" cy="444588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215" name="Group 140">
              <a:extLst>
                <a:ext uri="{FF2B5EF4-FFF2-40B4-BE49-F238E27FC236}">
                  <a16:creationId xmlns:a16="http://schemas.microsoft.com/office/drawing/2014/main" id="{EF2E7AE1-3184-42E7-B7A5-F7E9468D71DC}"/>
                </a:ext>
              </a:extLst>
            </p:cNvPr>
            <p:cNvGrpSpPr/>
            <p:nvPr/>
          </p:nvGrpSpPr>
          <p:grpSpPr>
            <a:xfrm>
              <a:off x="142814" y="708610"/>
              <a:ext cx="3629633" cy="400110"/>
              <a:chOff x="111943" y="582990"/>
              <a:chExt cx="3629633" cy="400110"/>
            </a:xfrm>
          </p:grpSpPr>
          <p:sp>
            <p:nvSpPr>
              <p:cNvPr id="217" name="Rectangle: Rounded Corners 141">
                <a:extLst>
                  <a:ext uri="{FF2B5EF4-FFF2-40B4-BE49-F238E27FC236}">
                    <a16:creationId xmlns:a16="http://schemas.microsoft.com/office/drawing/2014/main" id="{BE7F9556-0AC3-46ED-80D4-ADB352410C1D}"/>
                  </a:ext>
                </a:extLst>
              </p:cNvPr>
              <p:cNvSpPr/>
              <p:nvPr/>
            </p:nvSpPr>
            <p:spPr>
              <a:xfrm>
                <a:off x="111943" y="582990"/>
                <a:ext cx="3629633" cy="400110"/>
              </a:xfrm>
              <a:prstGeom prst="roundRect">
                <a:avLst>
                  <a:gd name="adj" fmla="val 12003"/>
                </a:avLst>
              </a:prstGeom>
              <a:solidFill>
                <a:srgbClr val="3333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218" name="Picture 142">
                <a:extLst>
                  <a:ext uri="{FF2B5EF4-FFF2-40B4-BE49-F238E27FC236}">
                    <a16:creationId xmlns:a16="http://schemas.microsoft.com/office/drawing/2014/main" id="{7ACAECFE-5D4C-4657-879F-D4C5113000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6012" t="9578" r="88454" b="86848"/>
              <a:stretch/>
            </p:blipFill>
            <p:spPr>
              <a:xfrm>
                <a:off x="170602" y="631823"/>
                <a:ext cx="265100" cy="304350"/>
              </a:xfrm>
              <a:prstGeom prst="rect">
                <a:avLst/>
              </a:prstGeom>
            </p:spPr>
          </p:pic>
        </p:grpSp>
        <p:sp>
          <p:nvSpPr>
            <p:cNvPr id="216" name="TextBox 143">
              <a:extLst>
                <a:ext uri="{FF2B5EF4-FFF2-40B4-BE49-F238E27FC236}">
                  <a16:creationId xmlns:a16="http://schemas.microsoft.com/office/drawing/2014/main" id="{3FFDE1A7-31E2-4094-9851-479A71FF963A}"/>
                </a:ext>
              </a:extLst>
            </p:cNvPr>
            <p:cNvSpPr txBox="1"/>
            <p:nvPr/>
          </p:nvSpPr>
          <p:spPr>
            <a:xfrm>
              <a:off x="385885" y="739388"/>
              <a:ext cx="3170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89898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 đề nội dung </a:t>
              </a:r>
              <a:endParaRPr lang="vi-VN" sz="1600">
                <a:solidFill>
                  <a:srgbClr val="89898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9" name="Hộp Văn bản 218">
            <a:extLst>
              <a:ext uri="{FF2B5EF4-FFF2-40B4-BE49-F238E27FC236}">
                <a16:creationId xmlns:a16="http://schemas.microsoft.com/office/drawing/2014/main" id="{5EAAA808-A98C-4234-8EFC-B0EEA21EE793}"/>
              </a:ext>
            </a:extLst>
          </p:cNvPr>
          <p:cNvSpPr txBox="1"/>
          <p:nvPr/>
        </p:nvSpPr>
        <p:spPr>
          <a:xfrm>
            <a:off x="4786050" y="2395071"/>
            <a:ext cx="279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 trình ở đây nhé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WHISTLE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39726"/>
              <a:ext cx="2742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BLACKPINK – SQUARE ONE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3BFCD5D2-9782-4016-B38D-764FEFB47A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14899" y="6407666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0244"/>
      </p:ext>
    </p:extLst>
  </p:cSld>
  <p:clrMapOvr>
    <a:masterClrMapping/>
  </p:clrMapOvr>
  <p:transition spd="slow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0925C5-A9EB-452D-BF7F-72D99CF8A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00" t="77466" r="50000" b="15467"/>
          <a:stretch/>
        </p:blipFill>
        <p:spPr>
          <a:xfrm>
            <a:off x="4902219" y="5824728"/>
            <a:ext cx="2387562" cy="886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630E1-F9D8-4491-9F68-F1B15B681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44" y="2020688"/>
            <a:ext cx="1408312" cy="14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9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flythrough hasBounce="1"/>
      </p:transition>
    </mc:Choice>
    <mc:Fallback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0925C5-A9EB-452D-BF7F-72D99CF8A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00" t="77466" r="50000" b="15467"/>
          <a:stretch/>
        </p:blipFill>
        <p:spPr>
          <a:xfrm>
            <a:off x="4902219" y="5824728"/>
            <a:ext cx="2387562" cy="886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630E1-F9D8-4491-9F68-F1B15B681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44" y="1307012"/>
            <a:ext cx="1408312" cy="1408312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C9222D6-D34F-4CB9-9F2F-5C4F16EE6DA1}"/>
              </a:ext>
            </a:extLst>
          </p:cNvPr>
          <p:cNvSpPr txBox="1"/>
          <p:nvPr/>
        </p:nvSpPr>
        <p:spPr>
          <a:xfrm>
            <a:off x="3854605" y="2910469"/>
            <a:ext cx="4482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48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58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àn làm việc">
            <a:extLst>
              <a:ext uri="{FF2B5EF4-FFF2-40B4-BE49-F238E27FC236}">
                <a16:creationId xmlns:a16="http://schemas.microsoft.com/office/drawing/2014/main" id="{D65FC964-6673-447B-89E6-FC8D5BD9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A707C-FE9E-4399-A4F9-D8C742AD3B81}"/>
              </a:ext>
            </a:extLst>
          </p:cNvPr>
          <p:cNvSpPr/>
          <p:nvPr/>
        </p:nvSpPr>
        <p:spPr>
          <a:xfrm>
            <a:off x="0" y="-655454"/>
            <a:ext cx="12192000" cy="655454"/>
          </a:xfrm>
          <a:prstGeom prst="rect">
            <a:avLst/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C88BC"/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24E7D49-C99B-4074-88FC-A8D111A0BEE3}"/>
              </a:ext>
            </a:extLst>
          </p:cNvPr>
          <p:cNvSpPr txBox="1"/>
          <p:nvPr/>
        </p:nvSpPr>
        <p:spPr>
          <a:xfrm>
            <a:off x="-158046" y="-605637"/>
            <a:ext cx="216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NỘI DUNG 4</a:t>
            </a:r>
            <a:endParaRPr lang="vi-VN" sz="28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8B7A83-0756-47BC-81EC-91ADCE40648C}"/>
              </a:ext>
            </a:extLst>
          </p:cNvPr>
          <p:cNvCxnSpPr>
            <a:cxnSpLocks/>
          </p:cNvCxnSpPr>
          <p:nvPr/>
        </p:nvCxnSpPr>
        <p:spPr>
          <a:xfrm>
            <a:off x="5757965" y="-3060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79BEF1D-7BA5-4592-B983-0CC89541C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622" b="83155" l="36954" r="70413">
                        <a14:foregroundMark x1="52913" y1="82222" x2="52913" y2="82222"/>
                        <a14:foregroundMark x1="69903" y1="69444" x2="69903" y2="69444"/>
                        <a14:foregroundMark x1="52913" y1="56111" x2="54369" y2="69444"/>
                        <a14:foregroundMark x1="56311" y1="60000" x2="57767" y2="67222"/>
                        <a14:foregroundMark x1="51942" y1="46667" x2="51942" y2="46667"/>
                        <a14:foregroundMark x1="53883" y1="78333" x2="53883" y2="7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2" t="37555" r="25404" b="11778"/>
          <a:stretch/>
        </p:blipFill>
        <p:spPr>
          <a:xfrm>
            <a:off x="5851041" y="-605637"/>
            <a:ext cx="468338" cy="495757"/>
          </a:xfrm>
          <a:prstGeom prst="rect">
            <a:avLst/>
          </a:prstGeom>
        </p:spPr>
      </p:pic>
      <p:pic>
        <p:nvPicPr>
          <p:cNvPr id="27" name="Picture 26" descr="A picture containing text, screenshot, clipart&#10;&#10;Description automatically generated">
            <a:extLst>
              <a:ext uri="{FF2B5EF4-FFF2-40B4-BE49-F238E27FC236}">
                <a16:creationId xmlns:a16="http://schemas.microsoft.com/office/drawing/2014/main" id="{BB830D84-C7A7-4101-B756-893E4CB5E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444" y1="55556" x2="54444" y2="55556"/>
                        <a14:foregroundMark x1="55000" y1="49444" x2="60000" y2="58889"/>
                        <a14:foregroundMark x1="32778" y1="61111" x2="32778" y2="61111"/>
                        <a14:backgroundMark x1="20556" y1="16111" x2="63889" y2="28889"/>
                        <a14:backgroundMark x1="66111" y1="14444" x2="89444" y2="44444"/>
                        <a14:backgroundMark x1="61111" y1="23333" x2="42222" y2="32222"/>
                        <a14:backgroundMark x1="77222" y1="15000" x2="93889" y2="18333"/>
                        <a14:backgroundMark x1="38333" y1="20000" x2="18889" y2="36111"/>
                        <a14:backgroundMark x1="21667" y1="21667" x2="16667" y2="40000"/>
                        <a14:backgroundMark x1="35556" y1="23889" x2="47222" y2="41111"/>
                        <a14:backgroundMark x1="58333" y1="25000" x2="73333" y2="35000"/>
                        <a14:backgroundMark x1="78333" y1="25000" x2="82222" y2="36667"/>
                        <a14:backgroundMark x1="72222" y1="20000" x2="28333" y2="2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39955" r="25385" b="14916"/>
          <a:stretch/>
        </p:blipFill>
        <p:spPr>
          <a:xfrm>
            <a:off x="5192523" y="-581967"/>
            <a:ext cx="468338" cy="441575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058E91-8A04-4D34-9E58-F0A402B389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500" b="92056" l="21500" r="91278">
                        <a14:backgroundMark x1="35556" y1="46111" x2="26111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2730" r="8497" b="11382"/>
          <a:stretch/>
        </p:blipFill>
        <p:spPr>
          <a:xfrm>
            <a:off x="6509559" y="-686174"/>
            <a:ext cx="575441" cy="576294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AA68B1-6BE6-4E53-A982-3F372244723D}"/>
              </a:ext>
            </a:extLst>
          </p:cNvPr>
          <p:cNvSpPr/>
          <p:nvPr/>
        </p:nvSpPr>
        <p:spPr>
          <a:xfrm>
            <a:off x="9201151" y="-551084"/>
            <a:ext cx="2828924" cy="468667"/>
          </a:xfrm>
          <a:prstGeom prst="roundRect">
            <a:avLst>
              <a:gd name="adj" fmla="val 50000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6" name="Picture 3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20749C3-81E6-419F-9E27-AEA742E5DD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917" b="93657" l="6889" r="62000">
                        <a14:backgroundMark x1="22778" y1="72222" x2="22778" y2="72222"/>
                        <a14:backgroundMark x1="31667" y1="61574" x2="31667" y2="61574"/>
                        <a14:backgroundMark x1="35556" y1="61111" x2="3444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1204" r="42222" b="15277"/>
          <a:stretch/>
        </p:blipFill>
        <p:spPr>
          <a:xfrm>
            <a:off x="11546681" y="-533346"/>
            <a:ext cx="376238" cy="411237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09B0AD-B5ED-4934-A2DE-0A1E2F89B7D7}"/>
              </a:ext>
            </a:extLst>
          </p:cNvPr>
          <p:cNvSpPr/>
          <p:nvPr/>
        </p:nvSpPr>
        <p:spPr>
          <a:xfrm>
            <a:off x="5091636" y="-66675"/>
            <a:ext cx="670112" cy="66675"/>
          </a:xfrm>
          <a:prstGeom prst="roundRect">
            <a:avLst>
              <a:gd name="adj" fmla="val 50000"/>
            </a:avLst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2ACBD-78F4-4E7C-B70F-2CFB9B36469B}"/>
              </a:ext>
            </a:extLst>
          </p:cNvPr>
          <p:cNvSpPr/>
          <p:nvPr/>
        </p:nvSpPr>
        <p:spPr>
          <a:xfrm>
            <a:off x="-11342429" y="1750432"/>
            <a:ext cx="11342429" cy="769084"/>
          </a:xfrm>
          <a:prstGeom prst="roundRect">
            <a:avLst>
              <a:gd name="adj" fmla="val 10275"/>
            </a:avLst>
          </a:prstGeom>
          <a:solidFill>
            <a:srgbClr val="3A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ED3BA11-3492-4C2A-A3D9-CF31D965C1C6}"/>
              </a:ext>
            </a:extLst>
          </p:cNvPr>
          <p:cNvSpPr/>
          <p:nvPr/>
        </p:nvSpPr>
        <p:spPr>
          <a:xfrm>
            <a:off x="-1435510" y="1865156"/>
            <a:ext cx="1274197" cy="570271"/>
          </a:xfrm>
          <a:prstGeom prst="roundRect">
            <a:avLst/>
          </a:prstGeom>
          <a:solidFill>
            <a:srgbClr val="50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endParaRPr lang="vi-VN" sz="2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C96997-59B0-48D0-BC26-40F736196547}"/>
              </a:ext>
            </a:extLst>
          </p:cNvPr>
          <p:cNvSpPr/>
          <p:nvPr/>
        </p:nvSpPr>
        <p:spPr>
          <a:xfrm>
            <a:off x="-79594" y="6858000"/>
            <a:ext cx="12192000" cy="2384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549E6E0-A6D2-4A90-95D1-E36F016E6FEF}"/>
              </a:ext>
            </a:extLst>
          </p:cNvPr>
          <p:cNvSpPr/>
          <p:nvPr/>
        </p:nvSpPr>
        <p:spPr>
          <a:xfrm>
            <a:off x="12192000" y="3429000"/>
            <a:ext cx="2411929" cy="3136617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28A7D983-5953-46B6-877B-548AA80DFB78}"/>
              </a:ext>
            </a:extLst>
          </p:cNvPr>
          <p:cNvSpPr/>
          <p:nvPr/>
        </p:nvSpPr>
        <p:spPr>
          <a:xfrm>
            <a:off x="12192000" y="3428999"/>
            <a:ext cx="2411929" cy="1754690"/>
          </a:xfrm>
          <a:prstGeom prst="round2SameRect">
            <a:avLst>
              <a:gd name="adj1" fmla="val 9007"/>
              <a:gd name="adj2" fmla="val 0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C1E9FD4-055C-4181-938D-5BCF3ECD9510}"/>
              </a:ext>
            </a:extLst>
          </p:cNvPr>
          <p:cNvSpPr/>
          <p:nvPr/>
        </p:nvSpPr>
        <p:spPr>
          <a:xfrm>
            <a:off x="13047271" y="4845953"/>
            <a:ext cx="685801" cy="685800"/>
          </a:xfrm>
          <a:prstGeom prst="ellipse">
            <a:avLst/>
          </a:prstGeom>
          <a:solidFill>
            <a:srgbClr val="2D49D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vi-VN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89883CF-1890-4948-9C2D-35E67564BD90}"/>
              </a:ext>
            </a:extLst>
          </p:cNvPr>
          <p:cNvSpPr/>
          <p:nvPr/>
        </p:nvSpPr>
        <p:spPr>
          <a:xfrm>
            <a:off x="17723441" y="3428999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A512E5B-01AD-40DD-9CB1-6E43A19F37EF}"/>
              </a:ext>
            </a:extLst>
          </p:cNvPr>
          <p:cNvSpPr/>
          <p:nvPr/>
        </p:nvSpPr>
        <p:spPr>
          <a:xfrm>
            <a:off x="23786679" y="3428409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82FDCBB-1999-483B-BB1E-6C33ED343CCB}"/>
              </a:ext>
            </a:extLst>
          </p:cNvPr>
          <p:cNvSpPr/>
          <p:nvPr/>
        </p:nvSpPr>
        <p:spPr>
          <a:xfrm>
            <a:off x="28693748" y="3428408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15DA0A-6727-4C88-8DC0-4CF3E255DFF7}"/>
              </a:ext>
            </a:extLst>
          </p:cNvPr>
          <p:cNvSpPr txBox="1"/>
          <p:nvPr/>
        </p:nvSpPr>
        <p:spPr>
          <a:xfrm>
            <a:off x="12799250" y="5725519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9A9A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một nội dung</a:t>
            </a:r>
            <a:endParaRPr lang="vi-VN" b="1">
              <a:solidFill>
                <a:srgbClr val="9A9A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E4157A-C6ED-4ABE-8300-1923B70C2C32}"/>
              </a:ext>
            </a:extLst>
          </p:cNvPr>
          <p:cNvSpPr/>
          <p:nvPr/>
        </p:nvSpPr>
        <p:spPr>
          <a:xfrm>
            <a:off x="18586504" y="3013486"/>
            <a:ext cx="685801" cy="68580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096360E-7CFC-4F1F-9658-17DC5DD59442}"/>
              </a:ext>
            </a:extLst>
          </p:cNvPr>
          <p:cNvSpPr/>
          <p:nvPr/>
        </p:nvSpPr>
        <p:spPr>
          <a:xfrm>
            <a:off x="24674641" y="3012438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B0858E-3CC1-4D19-B5F3-38649C1EA092}"/>
              </a:ext>
            </a:extLst>
          </p:cNvPr>
          <p:cNvSpPr/>
          <p:nvPr/>
        </p:nvSpPr>
        <p:spPr>
          <a:xfrm>
            <a:off x="29563908" y="2954395"/>
            <a:ext cx="685801" cy="6858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0BEFF6-6369-4511-8A47-D25E492E6931}"/>
              </a:ext>
            </a:extLst>
          </p:cNvPr>
          <p:cNvSpPr txBox="1"/>
          <p:nvPr/>
        </p:nvSpPr>
        <p:spPr>
          <a:xfrm>
            <a:off x="17768510" y="5835707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1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157131-D77A-4DA3-BBCF-A6183DA5C65F}"/>
              </a:ext>
            </a:extLst>
          </p:cNvPr>
          <p:cNvSpPr txBox="1"/>
          <p:nvPr/>
        </p:nvSpPr>
        <p:spPr>
          <a:xfrm>
            <a:off x="23786679" y="5835116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2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B6AF88-3187-4D33-9CA7-477605BA585B}"/>
              </a:ext>
            </a:extLst>
          </p:cNvPr>
          <p:cNvSpPr txBox="1"/>
          <p:nvPr/>
        </p:nvSpPr>
        <p:spPr>
          <a:xfrm>
            <a:off x="28716491" y="5889165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3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B166D5-9D34-4EDE-8466-3D552C59C35C}"/>
              </a:ext>
            </a:extLst>
          </p:cNvPr>
          <p:cNvSpPr/>
          <p:nvPr/>
        </p:nvSpPr>
        <p:spPr>
          <a:xfrm>
            <a:off x="35054819" y="3531804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D5A34CC-BE2B-4D6D-8D95-E4A65E1CA8A6}"/>
              </a:ext>
            </a:extLst>
          </p:cNvPr>
          <p:cNvSpPr/>
          <p:nvPr/>
        </p:nvSpPr>
        <p:spPr>
          <a:xfrm>
            <a:off x="35924979" y="3057791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DA51B-F825-42CA-8CF1-31296C50A326}"/>
              </a:ext>
            </a:extLst>
          </p:cNvPr>
          <p:cNvSpPr txBox="1"/>
          <p:nvPr/>
        </p:nvSpPr>
        <p:spPr>
          <a:xfrm>
            <a:off x="35070451" y="5965361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4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33A80E-DD73-44E0-8CD6-961C324D5E8F}"/>
              </a:ext>
            </a:extLst>
          </p:cNvPr>
          <p:cNvSpPr txBox="1"/>
          <p:nvPr/>
        </p:nvSpPr>
        <p:spPr>
          <a:xfrm>
            <a:off x="-11187760" y="1858128"/>
            <a:ext cx="461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9A9A9E"/>
                </a:solidFill>
              </a:rPr>
              <a:t>Nội dung thuyết trình</a:t>
            </a:r>
            <a:endParaRPr lang="vi-VN" sz="2800" b="1">
              <a:solidFill>
                <a:srgbClr val="9A9A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572550"/>
      </p:ext>
    </p:extLst>
  </p:cSld>
  <p:clrMapOvr>
    <a:masterClrMapping/>
  </p:clrMapOvr>
  <p:transition spd="slow" advTm="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àn làm việc">
            <a:extLst>
              <a:ext uri="{FF2B5EF4-FFF2-40B4-BE49-F238E27FC236}">
                <a16:creationId xmlns:a16="http://schemas.microsoft.com/office/drawing/2014/main" id="{D65FC964-6673-447B-89E6-FC8D5BD9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A707C-FE9E-4399-A4F9-D8C742AD3B81}"/>
              </a:ext>
            </a:extLst>
          </p:cNvPr>
          <p:cNvSpPr/>
          <p:nvPr/>
        </p:nvSpPr>
        <p:spPr>
          <a:xfrm>
            <a:off x="0" y="1"/>
            <a:ext cx="12192000" cy="655454"/>
          </a:xfrm>
          <a:prstGeom prst="rect">
            <a:avLst/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C88BC"/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24E7D49-C99B-4074-88FC-A8D111A0BEE3}"/>
              </a:ext>
            </a:extLst>
          </p:cNvPr>
          <p:cNvSpPr txBox="1"/>
          <p:nvPr/>
        </p:nvSpPr>
        <p:spPr>
          <a:xfrm>
            <a:off x="-158045" y="49818"/>
            <a:ext cx="2319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NỘI DUNG 4</a:t>
            </a:r>
            <a:endParaRPr lang="vi-VN" sz="28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8B7A83-0756-47BC-81EC-91ADCE40648C}"/>
              </a:ext>
            </a:extLst>
          </p:cNvPr>
          <p:cNvCxnSpPr>
            <a:cxnSpLocks/>
          </p:cNvCxnSpPr>
          <p:nvPr/>
        </p:nvCxnSpPr>
        <p:spPr>
          <a:xfrm>
            <a:off x="5757965" y="3494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79BEF1D-7BA5-4592-B983-0CC89541C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622" b="83155" l="36954" r="70413">
                        <a14:foregroundMark x1="52913" y1="82222" x2="52913" y2="82222"/>
                        <a14:foregroundMark x1="69903" y1="69444" x2="69903" y2="69444"/>
                        <a14:foregroundMark x1="52913" y1="56111" x2="54369" y2="69444"/>
                        <a14:foregroundMark x1="56311" y1="60000" x2="57767" y2="67222"/>
                        <a14:foregroundMark x1="51942" y1="46667" x2="51942" y2="46667"/>
                        <a14:foregroundMark x1="53883" y1="78333" x2="53883" y2="7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2" t="37555" r="25404" b="11778"/>
          <a:stretch/>
        </p:blipFill>
        <p:spPr>
          <a:xfrm>
            <a:off x="5851041" y="49818"/>
            <a:ext cx="468338" cy="495757"/>
          </a:xfrm>
          <a:prstGeom prst="rect">
            <a:avLst/>
          </a:prstGeom>
        </p:spPr>
      </p:pic>
      <p:pic>
        <p:nvPicPr>
          <p:cNvPr id="27" name="Picture 26" descr="A picture containing text, screenshot, clipart&#10;&#10;Description automatically generated">
            <a:extLst>
              <a:ext uri="{FF2B5EF4-FFF2-40B4-BE49-F238E27FC236}">
                <a16:creationId xmlns:a16="http://schemas.microsoft.com/office/drawing/2014/main" id="{BB830D84-C7A7-4101-B756-893E4CB5E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444" y1="55556" x2="54444" y2="55556"/>
                        <a14:foregroundMark x1="55000" y1="49444" x2="60000" y2="58889"/>
                        <a14:foregroundMark x1="32778" y1="61111" x2="32778" y2="61111"/>
                        <a14:backgroundMark x1="20556" y1="16111" x2="63889" y2="28889"/>
                        <a14:backgroundMark x1="66111" y1="14444" x2="89444" y2="44444"/>
                        <a14:backgroundMark x1="61111" y1="23333" x2="42222" y2="32222"/>
                        <a14:backgroundMark x1="77222" y1="15000" x2="93889" y2="18333"/>
                        <a14:backgroundMark x1="38333" y1="20000" x2="18889" y2="36111"/>
                        <a14:backgroundMark x1="21667" y1="21667" x2="16667" y2="40000"/>
                        <a14:backgroundMark x1="35556" y1="23889" x2="47222" y2="41111"/>
                        <a14:backgroundMark x1="58333" y1="25000" x2="73333" y2="35000"/>
                        <a14:backgroundMark x1="78333" y1="25000" x2="82222" y2="36667"/>
                        <a14:backgroundMark x1="72222" y1="20000" x2="28333" y2="2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39955" r="25385" b="14916"/>
          <a:stretch/>
        </p:blipFill>
        <p:spPr>
          <a:xfrm>
            <a:off x="5192523" y="73488"/>
            <a:ext cx="468338" cy="441575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058E91-8A04-4D34-9E58-F0A402B389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500" b="92056" l="21500" r="91278">
                        <a14:backgroundMark x1="35556" y1="46111" x2="26111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2730" r="8497" b="11382"/>
          <a:stretch/>
        </p:blipFill>
        <p:spPr>
          <a:xfrm>
            <a:off x="6509559" y="-30719"/>
            <a:ext cx="575441" cy="576294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AA68B1-6BE6-4E53-A982-3F372244723D}"/>
              </a:ext>
            </a:extLst>
          </p:cNvPr>
          <p:cNvSpPr/>
          <p:nvPr/>
        </p:nvSpPr>
        <p:spPr>
          <a:xfrm>
            <a:off x="9201151" y="104371"/>
            <a:ext cx="2828924" cy="468667"/>
          </a:xfrm>
          <a:prstGeom prst="roundRect">
            <a:avLst>
              <a:gd name="adj" fmla="val 50000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6" name="Picture 3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20749C3-81E6-419F-9E27-AEA742E5DD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917" b="93657" l="6889" r="62000">
                        <a14:backgroundMark x1="22778" y1="72222" x2="22778" y2="72222"/>
                        <a14:backgroundMark x1="31667" y1="61574" x2="31667" y2="61574"/>
                        <a14:backgroundMark x1="35556" y1="61111" x2="3444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1204" r="42222" b="15277"/>
          <a:stretch/>
        </p:blipFill>
        <p:spPr>
          <a:xfrm>
            <a:off x="11546681" y="122109"/>
            <a:ext cx="376238" cy="411237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09B0AD-B5ED-4934-A2DE-0A1E2F89B7D7}"/>
              </a:ext>
            </a:extLst>
          </p:cNvPr>
          <p:cNvSpPr/>
          <p:nvPr/>
        </p:nvSpPr>
        <p:spPr>
          <a:xfrm>
            <a:off x="5091636" y="588780"/>
            <a:ext cx="670112" cy="66675"/>
          </a:xfrm>
          <a:prstGeom prst="roundRect">
            <a:avLst>
              <a:gd name="adj" fmla="val 50000"/>
            </a:avLst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695D53-10CD-4795-ADE1-39A2296D1572}"/>
              </a:ext>
            </a:extLst>
          </p:cNvPr>
          <p:cNvSpPr txBox="1"/>
          <p:nvPr/>
        </p:nvSpPr>
        <p:spPr>
          <a:xfrm>
            <a:off x="344128" y="903302"/>
            <a:ext cx="6908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CHỦ ĐỀ THUYẾT TRÌNH</a:t>
            </a:r>
            <a:endParaRPr lang="vi-VN" sz="5400" b="1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2ACBD-78F4-4E7C-B70F-2CFB9B36469B}"/>
              </a:ext>
            </a:extLst>
          </p:cNvPr>
          <p:cNvSpPr/>
          <p:nvPr/>
        </p:nvSpPr>
        <p:spPr>
          <a:xfrm>
            <a:off x="505442" y="1826632"/>
            <a:ext cx="11342429" cy="769084"/>
          </a:xfrm>
          <a:prstGeom prst="roundRect">
            <a:avLst>
              <a:gd name="adj" fmla="val 10275"/>
            </a:avLst>
          </a:prstGeom>
          <a:solidFill>
            <a:srgbClr val="3A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sz="1800" b="1">
              <a:solidFill>
                <a:srgbClr val="9A9A9E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ED3BA11-3492-4C2A-A3D9-CF31D965C1C6}"/>
              </a:ext>
            </a:extLst>
          </p:cNvPr>
          <p:cNvSpPr/>
          <p:nvPr/>
        </p:nvSpPr>
        <p:spPr>
          <a:xfrm>
            <a:off x="10412361" y="1941356"/>
            <a:ext cx="1274197" cy="570271"/>
          </a:xfrm>
          <a:prstGeom prst="roundRect">
            <a:avLst/>
          </a:prstGeom>
          <a:solidFill>
            <a:srgbClr val="50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endParaRPr lang="vi-VN" sz="2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C96997-59B0-48D0-BC26-40F736196547}"/>
              </a:ext>
            </a:extLst>
          </p:cNvPr>
          <p:cNvSpPr/>
          <p:nvPr/>
        </p:nvSpPr>
        <p:spPr>
          <a:xfrm>
            <a:off x="0" y="4473676"/>
            <a:ext cx="12192000" cy="2384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549E6E0-A6D2-4A90-95D1-E36F016E6FEF}"/>
              </a:ext>
            </a:extLst>
          </p:cNvPr>
          <p:cNvSpPr/>
          <p:nvPr/>
        </p:nvSpPr>
        <p:spPr>
          <a:xfrm>
            <a:off x="505442" y="3220082"/>
            <a:ext cx="2411929" cy="3136617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28A7D983-5953-46B6-877B-548AA80DFB78}"/>
              </a:ext>
            </a:extLst>
          </p:cNvPr>
          <p:cNvSpPr/>
          <p:nvPr/>
        </p:nvSpPr>
        <p:spPr>
          <a:xfrm>
            <a:off x="505442" y="3220081"/>
            <a:ext cx="2411929" cy="1754690"/>
          </a:xfrm>
          <a:prstGeom prst="round2SameRect">
            <a:avLst>
              <a:gd name="adj1" fmla="val 9007"/>
              <a:gd name="adj2" fmla="val 0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C1E9FD4-055C-4181-938D-5BCF3ECD9510}"/>
              </a:ext>
            </a:extLst>
          </p:cNvPr>
          <p:cNvSpPr/>
          <p:nvPr/>
        </p:nvSpPr>
        <p:spPr>
          <a:xfrm>
            <a:off x="1360713" y="4637035"/>
            <a:ext cx="685801" cy="685800"/>
          </a:xfrm>
          <a:prstGeom prst="ellipse">
            <a:avLst/>
          </a:prstGeom>
          <a:solidFill>
            <a:srgbClr val="2D49D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vi-VN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89883CF-1890-4948-9C2D-35E67564BD90}"/>
              </a:ext>
            </a:extLst>
          </p:cNvPr>
          <p:cNvSpPr/>
          <p:nvPr/>
        </p:nvSpPr>
        <p:spPr>
          <a:xfrm>
            <a:off x="3446083" y="322008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A512E5B-01AD-40DD-9CB1-6E43A19F37EF}"/>
              </a:ext>
            </a:extLst>
          </p:cNvPr>
          <p:cNvSpPr/>
          <p:nvPr/>
        </p:nvSpPr>
        <p:spPr>
          <a:xfrm>
            <a:off x="6386724" y="322008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82FDCBB-1999-483B-BB1E-6C33ED343CCB}"/>
              </a:ext>
            </a:extLst>
          </p:cNvPr>
          <p:cNvSpPr/>
          <p:nvPr/>
        </p:nvSpPr>
        <p:spPr>
          <a:xfrm>
            <a:off x="9377160" y="3222760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15DA0A-6727-4C88-8DC0-4CF3E255DFF7}"/>
              </a:ext>
            </a:extLst>
          </p:cNvPr>
          <p:cNvSpPr txBox="1"/>
          <p:nvPr/>
        </p:nvSpPr>
        <p:spPr>
          <a:xfrm>
            <a:off x="1112692" y="5516601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9A9A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một nội dung</a:t>
            </a:r>
            <a:endParaRPr lang="vi-VN" b="1">
              <a:solidFill>
                <a:srgbClr val="9A9A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E4157A-C6ED-4ABE-8300-1923B70C2C32}"/>
              </a:ext>
            </a:extLst>
          </p:cNvPr>
          <p:cNvSpPr/>
          <p:nvPr/>
        </p:nvSpPr>
        <p:spPr>
          <a:xfrm>
            <a:off x="4309146" y="2804568"/>
            <a:ext cx="685801" cy="68580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096360E-7CFC-4F1F-9658-17DC5DD59442}"/>
              </a:ext>
            </a:extLst>
          </p:cNvPr>
          <p:cNvSpPr/>
          <p:nvPr/>
        </p:nvSpPr>
        <p:spPr>
          <a:xfrm>
            <a:off x="7274686" y="2804110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B0858E-3CC1-4D19-B5F3-38649C1EA092}"/>
              </a:ext>
            </a:extLst>
          </p:cNvPr>
          <p:cNvSpPr/>
          <p:nvPr/>
        </p:nvSpPr>
        <p:spPr>
          <a:xfrm>
            <a:off x="10247320" y="2748747"/>
            <a:ext cx="685801" cy="6858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0BEFF6-6369-4511-8A47-D25E492E6931}"/>
              </a:ext>
            </a:extLst>
          </p:cNvPr>
          <p:cNvSpPr txBox="1"/>
          <p:nvPr/>
        </p:nvSpPr>
        <p:spPr>
          <a:xfrm>
            <a:off x="3491152" y="5626789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 ý1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157131-D77A-4DA3-BBCF-A6183DA5C65F}"/>
              </a:ext>
            </a:extLst>
          </p:cNvPr>
          <p:cNvSpPr txBox="1"/>
          <p:nvPr/>
        </p:nvSpPr>
        <p:spPr>
          <a:xfrm>
            <a:off x="6386724" y="5626788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2 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B6AF88-3187-4D33-9CA7-477605BA585B}"/>
              </a:ext>
            </a:extLst>
          </p:cNvPr>
          <p:cNvSpPr txBox="1"/>
          <p:nvPr/>
        </p:nvSpPr>
        <p:spPr>
          <a:xfrm>
            <a:off x="9399903" y="5683517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3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B166D5-9D34-4EDE-8466-3D552C59C35C}"/>
              </a:ext>
            </a:extLst>
          </p:cNvPr>
          <p:cNvSpPr/>
          <p:nvPr/>
        </p:nvSpPr>
        <p:spPr>
          <a:xfrm>
            <a:off x="12402709" y="319323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D5A34CC-BE2B-4D6D-8D95-E4A65E1CA8A6}"/>
              </a:ext>
            </a:extLst>
          </p:cNvPr>
          <p:cNvSpPr/>
          <p:nvPr/>
        </p:nvSpPr>
        <p:spPr>
          <a:xfrm>
            <a:off x="13272869" y="2719218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DA51B-F825-42CA-8CF1-31296C50A326}"/>
              </a:ext>
            </a:extLst>
          </p:cNvPr>
          <p:cNvSpPr txBox="1"/>
          <p:nvPr/>
        </p:nvSpPr>
        <p:spPr>
          <a:xfrm>
            <a:off x="12418341" y="5626788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4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 descr="Shape, arrow&#10;&#10;Description automatically generated">
            <a:extLst>
              <a:ext uri="{FF2B5EF4-FFF2-40B4-BE49-F238E27FC236}">
                <a16:creationId xmlns:a16="http://schemas.microsoft.com/office/drawing/2014/main" id="{CAEA3C2C-22D1-4476-94B8-83B2CCCBBEA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279" b="96175" l="9455" r="89455">
                        <a14:foregroundMark x1="24727" y1="9290" x2="24727" y2="9290"/>
                        <a14:foregroundMark x1="76364" y1="89617" x2="76364" y2="89617"/>
                        <a14:foregroundMark x1="21455" y1="3825" x2="21455" y2="3825"/>
                        <a14:foregroundMark x1="29091" y1="16393" x2="29091" y2="16393"/>
                        <a14:foregroundMark x1="42182" y1="29508" x2="59636" y2="55191"/>
                        <a14:foregroundMark x1="38909" y1="36066" x2="50182" y2="65574"/>
                        <a14:foregroundMark x1="68000" y1="91257" x2="68000" y2="91257"/>
                        <a14:foregroundMark x1="61091" y1="67760" x2="69091" y2="84153"/>
                        <a14:foregroundMark x1="74182" y1="96175" x2="74182" y2="96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08" r="13471"/>
          <a:stretch/>
        </p:blipFill>
        <p:spPr>
          <a:xfrm rot="20737890">
            <a:off x="12447517" y="7068893"/>
            <a:ext cx="569538" cy="5336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FCB886-2900-4B40-9B3B-947C64A43AB5}"/>
              </a:ext>
            </a:extLst>
          </p:cNvPr>
          <p:cNvSpPr txBox="1"/>
          <p:nvPr/>
        </p:nvSpPr>
        <p:spPr>
          <a:xfrm>
            <a:off x="611723" y="1964881"/>
            <a:ext cx="461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9A9A9E"/>
                </a:solidFill>
              </a:rPr>
              <a:t>Nội dung thuyết trình</a:t>
            </a:r>
            <a:endParaRPr lang="vi-VN" sz="2800" b="1">
              <a:solidFill>
                <a:srgbClr val="9A9A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006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1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94101 -0.691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57" y="-3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096000" y="586107"/>
            <a:ext cx="3696182" cy="524442"/>
            <a:chOff x="6096000" y="837209"/>
            <a:chExt cx="3696182" cy="5244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nhóm của bạn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213747" y="837209"/>
              <a:ext cx="458787" cy="486751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91BF65E-FE4E-427C-8E90-3527754AF2B4}"/>
              </a:ext>
            </a:extLst>
          </p:cNvPr>
          <p:cNvSpPr/>
          <p:nvPr/>
        </p:nvSpPr>
        <p:spPr>
          <a:xfrm>
            <a:off x="6190372" y="1302138"/>
            <a:ext cx="5875506" cy="1917947"/>
          </a:xfrm>
          <a:prstGeom prst="roundRect">
            <a:avLst>
              <a:gd name="adj" fmla="val 17174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C617AD-CA71-4440-8B46-A21550FA4A27}"/>
              </a:ext>
            </a:extLst>
          </p:cNvPr>
          <p:cNvGrpSpPr/>
          <p:nvPr/>
        </p:nvGrpSpPr>
        <p:grpSpPr>
          <a:xfrm>
            <a:off x="6425421" y="1663434"/>
            <a:ext cx="1055146" cy="1418122"/>
            <a:chOff x="6425421" y="1663434"/>
            <a:chExt cx="1055146" cy="141812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66049C4-A5FC-47FB-BC1C-80D9D2130751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CF5188-C1F9-47A8-BB64-49A598CB94D7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921949-94F3-4BFE-98D4-4BD9E1576232}"/>
              </a:ext>
            </a:extLst>
          </p:cNvPr>
          <p:cNvGrpSpPr/>
          <p:nvPr/>
        </p:nvGrpSpPr>
        <p:grpSpPr>
          <a:xfrm>
            <a:off x="7862023" y="1663433"/>
            <a:ext cx="1055146" cy="1418123"/>
            <a:chOff x="7862023" y="1663433"/>
            <a:chExt cx="1055146" cy="1418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0B5132-FCEC-49D9-B481-40C265CBADED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A51724-DA36-422D-AD5F-21D7CD1290C0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2166670-BCBA-4869-9426-01DE77BEC7C1}"/>
              </a:ext>
            </a:extLst>
          </p:cNvPr>
          <p:cNvGrpSpPr/>
          <p:nvPr/>
        </p:nvGrpSpPr>
        <p:grpSpPr>
          <a:xfrm>
            <a:off x="9264609" y="1668292"/>
            <a:ext cx="1089162" cy="1413264"/>
            <a:chOff x="9264609" y="1668292"/>
            <a:chExt cx="1089162" cy="141326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0BCA95-2E5C-44F4-8F61-00F49ED9A1CC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5EAE70-241D-432C-BFB3-43FB4A9505B9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85EEE3-990F-4DE1-B24F-F996E8F11CE3}"/>
              </a:ext>
            </a:extLst>
          </p:cNvPr>
          <p:cNvGrpSpPr/>
          <p:nvPr/>
        </p:nvGrpSpPr>
        <p:grpSpPr>
          <a:xfrm>
            <a:off x="10735228" y="1663430"/>
            <a:ext cx="1097074" cy="1418126"/>
            <a:chOff x="10735228" y="1663430"/>
            <a:chExt cx="1097074" cy="141812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064282-198C-435E-ACF3-D93327C289B2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993B61-44CE-4684-8692-87CDD3A83AB9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717758-1FB3-495A-937C-5B55FACB20E2}"/>
              </a:ext>
            </a:extLst>
          </p:cNvPr>
          <p:cNvSpPr txBox="1"/>
          <p:nvPr/>
        </p:nvSpPr>
        <p:spPr>
          <a:xfrm>
            <a:off x="7570787" y="3312418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0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àn làm việc">
            <a:extLst>
              <a:ext uri="{FF2B5EF4-FFF2-40B4-BE49-F238E27FC236}">
                <a16:creationId xmlns:a16="http://schemas.microsoft.com/office/drawing/2014/main" id="{D65FC964-6673-447B-89E6-FC8D5BD9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A707C-FE9E-4399-A4F9-D8C742AD3B81}"/>
              </a:ext>
            </a:extLst>
          </p:cNvPr>
          <p:cNvSpPr/>
          <p:nvPr/>
        </p:nvSpPr>
        <p:spPr>
          <a:xfrm>
            <a:off x="0" y="1"/>
            <a:ext cx="12192000" cy="655454"/>
          </a:xfrm>
          <a:prstGeom prst="rect">
            <a:avLst/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C88BC"/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24E7D49-C99B-4074-88FC-A8D111A0BEE3}"/>
              </a:ext>
            </a:extLst>
          </p:cNvPr>
          <p:cNvSpPr txBox="1"/>
          <p:nvPr/>
        </p:nvSpPr>
        <p:spPr>
          <a:xfrm>
            <a:off x="-158045" y="49818"/>
            <a:ext cx="201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28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8B7A83-0756-47BC-81EC-91ADCE40648C}"/>
              </a:ext>
            </a:extLst>
          </p:cNvPr>
          <p:cNvCxnSpPr>
            <a:cxnSpLocks/>
          </p:cNvCxnSpPr>
          <p:nvPr/>
        </p:nvCxnSpPr>
        <p:spPr>
          <a:xfrm>
            <a:off x="5757965" y="3494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79BEF1D-7BA5-4592-B983-0CC89541C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622" b="83155" l="36954" r="70413">
                        <a14:foregroundMark x1="52913" y1="82222" x2="52913" y2="82222"/>
                        <a14:foregroundMark x1="69903" y1="69444" x2="69903" y2="69444"/>
                        <a14:foregroundMark x1="52913" y1="56111" x2="54369" y2="69444"/>
                        <a14:foregroundMark x1="56311" y1="60000" x2="57767" y2="67222"/>
                        <a14:foregroundMark x1="51942" y1="46667" x2="51942" y2="46667"/>
                        <a14:foregroundMark x1="53883" y1="78333" x2="53883" y2="7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2" t="37555" r="25404" b="11778"/>
          <a:stretch/>
        </p:blipFill>
        <p:spPr>
          <a:xfrm>
            <a:off x="5851041" y="49818"/>
            <a:ext cx="468338" cy="495757"/>
          </a:xfrm>
          <a:prstGeom prst="rect">
            <a:avLst/>
          </a:prstGeom>
        </p:spPr>
      </p:pic>
      <p:pic>
        <p:nvPicPr>
          <p:cNvPr id="27" name="Picture 26" descr="A picture containing text, screenshot, clipart&#10;&#10;Description automatically generated">
            <a:extLst>
              <a:ext uri="{FF2B5EF4-FFF2-40B4-BE49-F238E27FC236}">
                <a16:creationId xmlns:a16="http://schemas.microsoft.com/office/drawing/2014/main" id="{BB830D84-C7A7-4101-B756-893E4CB5E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444" y1="55556" x2="54444" y2="55556"/>
                        <a14:foregroundMark x1="55000" y1="49444" x2="60000" y2="58889"/>
                        <a14:foregroundMark x1="32778" y1="61111" x2="32778" y2="61111"/>
                        <a14:backgroundMark x1="20556" y1="16111" x2="63889" y2="28889"/>
                        <a14:backgroundMark x1="66111" y1="14444" x2="89444" y2="44444"/>
                        <a14:backgroundMark x1="61111" y1="23333" x2="42222" y2="32222"/>
                        <a14:backgroundMark x1="77222" y1="15000" x2="93889" y2="18333"/>
                        <a14:backgroundMark x1="38333" y1="20000" x2="18889" y2="36111"/>
                        <a14:backgroundMark x1="21667" y1="21667" x2="16667" y2="40000"/>
                        <a14:backgroundMark x1="35556" y1="23889" x2="47222" y2="41111"/>
                        <a14:backgroundMark x1="58333" y1="25000" x2="73333" y2="35000"/>
                        <a14:backgroundMark x1="78333" y1="25000" x2="82222" y2="36667"/>
                        <a14:backgroundMark x1="72222" y1="20000" x2="28333" y2="2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39955" r="25385" b="14916"/>
          <a:stretch/>
        </p:blipFill>
        <p:spPr>
          <a:xfrm>
            <a:off x="5192523" y="73488"/>
            <a:ext cx="468338" cy="441575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058E91-8A04-4D34-9E58-F0A402B389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500" b="92056" l="21500" r="91278">
                        <a14:backgroundMark x1="35556" y1="46111" x2="26111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2730" r="8497" b="11382"/>
          <a:stretch/>
        </p:blipFill>
        <p:spPr>
          <a:xfrm>
            <a:off x="6509559" y="-30719"/>
            <a:ext cx="575441" cy="576294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AA68B1-6BE6-4E53-A982-3F372244723D}"/>
              </a:ext>
            </a:extLst>
          </p:cNvPr>
          <p:cNvSpPr/>
          <p:nvPr/>
        </p:nvSpPr>
        <p:spPr>
          <a:xfrm>
            <a:off x="9201151" y="104371"/>
            <a:ext cx="2828924" cy="468667"/>
          </a:xfrm>
          <a:prstGeom prst="roundRect">
            <a:avLst>
              <a:gd name="adj" fmla="val 50000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6" name="Picture 3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20749C3-81E6-419F-9E27-AEA742E5DD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917" b="93657" l="6889" r="62000">
                        <a14:backgroundMark x1="22778" y1="72222" x2="22778" y2="72222"/>
                        <a14:backgroundMark x1="31667" y1="61574" x2="31667" y2="61574"/>
                        <a14:backgroundMark x1="35556" y1="61111" x2="3444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1204" r="42222" b="15277"/>
          <a:stretch/>
        </p:blipFill>
        <p:spPr>
          <a:xfrm>
            <a:off x="11546681" y="122109"/>
            <a:ext cx="376238" cy="411237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09B0AD-B5ED-4934-A2DE-0A1E2F89B7D7}"/>
              </a:ext>
            </a:extLst>
          </p:cNvPr>
          <p:cNvSpPr/>
          <p:nvPr/>
        </p:nvSpPr>
        <p:spPr>
          <a:xfrm>
            <a:off x="5091636" y="588780"/>
            <a:ext cx="670112" cy="66675"/>
          </a:xfrm>
          <a:prstGeom prst="roundRect">
            <a:avLst>
              <a:gd name="adj" fmla="val 50000"/>
            </a:avLst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695D53-10CD-4795-ADE1-39A2296D1572}"/>
              </a:ext>
            </a:extLst>
          </p:cNvPr>
          <p:cNvSpPr txBox="1"/>
          <p:nvPr/>
        </p:nvSpPr>
        <p:spPr>
          <a:xfrm>
            <a:off x="344128" y="903302"/>
            <a:ext cx="6908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CHỦ ĐỀ THUYẾT TRÌNH</a:t>
            </a:r>
            <a:endParaRPr lang="vi-VN" sz="5400" b="1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2ACBD-78F4-4E7C-B70F-2CFB9B36469B}"/>
              </a:ext>
            </a:extLst>
          </p:cNvPr>
          <p:cNvSpPr/>
          <p:nvPr/>
        </p:nvSpPr>
        <p:spPr>
          <a:xfrm>
            <a:off x="505442" y="1826632"/>
            <a:ext cx="11342429" cy="769084"/>
          </a:xfrm>
          <a:prstGeom prst="roundRect">
            <a:avLst>
              <a:gd name="adj" fmla="val 10275"/>
            </a:avLst>
          </a:prstGeom>
          <a:solidFill>
            <a:srgbClr val="3A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ED3BA11-3492-4C2A-A3D9-CF31D965C1C6}"/>
              </a:ext>
            </a:extLst>
          </p:cNvPr>
          <p:cNvSpPr/>
          <p:nvPr/>
        </p:nvSpPr>
        <p:spPr>
          <a:xfrm>
            <a:off x="10412361" y="1941356"/>
            <a:ext cx="1274197" cy="570271"/>
          </a:xfrm>
          <a:prstGeom prst="roundRect">
            <a:avLst/>
          </a:prstGeom>
          <a:solidFill>
            <a:srgbClr val="50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endParaRPr lang="vi-VN" sz="2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C96997-59B0-48D0-BC26-40F736196547}"/>
              </a:ext>
            </a:extLst>
          </p:cNvPr>
          <p:cNvSpPr/>
          <p:nvPr/>
        </p:nvSpPr>
        <p:spPr>
          <a:xfrm>
            <a:off x="0" y="4473676"/>
            <a:ext cx="12192000" cy="2384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DD82A-5656-4F01-AC5C-75D7E8B77CF8}"/>
              </a:ext>
            </a:extLst>
          </p:cNvPr>
          <p:cNvSpPr txBox="1"/>
          <p:nvPr/>
        </p:nvSpPr>
        <p:spPr>
          <a:xfrm>
            <a:off x="722704" y="1964149"/>
            <a:ext cx="461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9A9A9E"/>
                </a:solidFill>
              </a:rPr>
              <a:t>Tìm hiểu nội dung</a:t>
            </a:r>
            <a:endParaRPr lang="vi-VN" sz="2800" b="1">
              <a:solidFill>
                <a:srgbClr val="9A9A9E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549E6E0-A6D2-4A90-95D1-E36F016E6FEF}"/>
              </a:ext>
            </a:extLst>
          </p:cNvPr>
          <p:cNvSpPr/>
          <p:nvPr/>
        </p:nvSpPr>
        <p:spPr>
          <a:xfrm>
            <a:off x="-3054730" y="3487231"/>
            <a:ext cx="2411929" cy="3136617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28A7D983-5953-46B6-877B-548AA80DFB78}"/>
              </a:ext>
            </a:extLst>
          </p:cNvPr>
          <p:cNvSpPr/>
          <p:nvPr/>
        </p:nvSpPr>
        <p:spPr>
          <a:xfrm>
            <a:off x="-3054730" y="3487230"/>
            <a:ext cx="2411929" cy="1754690"/>
          </a:xfrm>
          <a:prstGeom prst="round2SameRect">
            <a:avLst>
              <a:gd name="adj1" fmla="val 9007"/>
              <a:gd name="adj2" fmla="val 0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C1E9FD4-055C-4181-938D-5BCF3ECD9510}"/>
              </a:ext>
            </a:extLst>
          </p:cNvPr>
          <p:cNvSpPr/>
          <p:nvPr/>
        </p:nvSpPr>
        <p:spPr>
          <a:xfrm>
            <a:off x="-2199459" y="4904184"/>
            <a:ext cx="685801" cy="685800"/>
          </a:xfrm>
          <a:prstGeom prst="ellipse">
            <a:avLst/>
          </a:prstGeom>
          <a:solidFill>
            <a:srgbClr val="2D49D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vi-VN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: Rounded Corners 58">
            <a:hlinkClick r:id="rId14" action="ppaction://hlinksldjump"/>
            <a:extLst>
              <a:ext uri="{FF2B5EF4-FFF2-40B4-BE49-F238E27FC236}">
                <a16:creationId xmlns:a16="http://schemas.microsoft.com/office/drawing/2014/main" id="{589883CF-1890-4948-9C2D-35E67564BD90}"/>
              </a:ext>
            </a:extLst>
          </p:cNvPr>
          <p:cNvSpPr/>
          <p:nvPr/>
        </p:nvSpPr>
        <p:spPr>
          <a:xfrm>
            <a:off x="478265" y="348723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A512E5B-01AD-40DD-9CB1-6E43A19F37EF}"/>
              </a:ext>
            </a:extLst>
          </p:cNvPr>
          <p:cNvSpPr/>
          <p:nvPr/>
        </p:nvSpPr>
        <p:spPr>
          <a:xfrm>
            <a:off x="3418906" y="348723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82FDCBB-1999-483B-BB1E-6C33ED343CCB}"/>
              </a:ext>
            </a:extLst>
          </p:cNvPr>
          <p:cNvSpPr/>
          <p:nvPr/>
        </p:nvSpPr>
        <p:spPr>
          <a:xfrm>
            <a:off x="6409342" y="3489910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15DA0A-6727-4C88-8DC0-4CF3E255DFF7}"/>
              </a:ext>
            </a:extLst>
          </p:cNvPr>
          <p:cNvSpPr txBox="1"/>
          <p:nvPr/>
        </p:nvSpPr>
        <p:spPr>
          <a:xfrm>
            <a:off x="-2447480" y="5783750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9A9A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một nội dung</a:t>
            </a:r>
            <a:endParaRPr lang="vi-VN" b="1">
              <a:solidFill>
                <a:srgbClr val="9A9A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E4157A-C6ED-4ABE-8300-1923B70C2C32}"/>
              </a:ext>
            </a:extLst>
          </p:cNvPr>
          <p:cNvSpPr/>
          <p:nvPr/>
        </p:nvSpPr>
        <p:spPr>
          <a:xfrm>
            <a:off x="1341328" y="3071718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096360E-7CFC-4F1F-9658-17DC5DD59442}"/>
              </a:ext>
            </a:extLst>
          </p:cNvPr>
          <p:cNvSpPr/>
          <p:nvPr/>
        </p:nvSpPr>
        <p:spPr>
          <a:xfrm>
            <a:off x="4306868" y="3071260"/>
            <a:ext cx="685801" cy="6858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B0858E-3CC1-4D19-B5F3-38649C1EA092}"/>
              </a:ext>
            </a:extLst>
          </p:cNvPr>
          <p:cNvSpPr/>
          <p:nvPr/>
        </p:nvSpPr>
        <p:spPr>
          <a:xfrm>
            <a:off x="7279502" y="3015897"/>
            <a:ext cx="685801" cy="685800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0BEFF6-6369-4511-8A47-D25E492E6931}"/>
              </a:ext>
            </a:extLst>
          </p:cNvPr>
          <p:cNvSpPr txBox="1"/>
          <p:nvPr/>
        </p:nvSpPr>
        <p:spPr>
          <a:xfrm>
            <a:off x="523334" y="5893939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1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157131-D77A-4DA3-BBCF-A6183DA5C65F}"/>
              </a:ext>
            </a:extLst>
          </p:cNvPr>
          <p:cNvSpPr txBox="1"/>
          <p:nvPr/>
        </p:nvSpPr>
        <p:spPr>
          <a:xfrm>
            <a:off x="3418906" y="5893938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2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B6AF88-3187-4D33-9CA7-477605BA585B}"/>
              </a:ext>
            </a:extLst>
          </p:cNvPr>
          <p:cNvSpPr txBox="1"/>
          <p:nvPr/>
        </p:nvSpPr>
        <p:spPr>
          <a:xfrm>
            <a:off x="6432085" y="5950667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3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B166D5-9D34-4EDE-8466-3D552C59C35C}"/>
              </a:ext>
            </a:extLst>
          </p:cNvPr>
          <p:cNvSpPr/>
          <p:nvPr/>
        </p:nvSpPr>
        <p:spPr>
          <a:xfrm>
            <a:off x="9256737" y="3484376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D5A34CC-BE2B-4D6D-8D95-E4A65E1CA8A6}"/>
              </a:ext>
            </a:extLst>
          </p:cNvPr>
          <p:cNvSpPr/>
          <p:nvPr/>
        </p:nvSpPr>
        <p:spPr>
          <a:xfrm>
            <a:off x="10126897" y="3010363"/>
            <a:ext cx="685801" cy="6858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DA51B-F825-42CA-8CF1-31296C50A326}"/>
              </a:ext>
            </a:extLst>
          </p:cNvPr>
          <p:cNvSpPr txBox="1"/>
          <p:nvPr/>
        </p:nvSpPr>
        <p:spPr>
          <a:xfrm>
            <a:off x="9272369" y="5917933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ý 4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BDC43A0D-F137-4299-9964-55B682B414B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279" b="96175" l="9455" r="89455">
                        <a14:foregroundMark x1="24727" y1="9290" x2="24727" y2="9290"/>
                        <a14:foregroundMark x1="76364" y1="89617" x2="76364" y2="89617"/>
                        <a14:foregroundMark x1="21455" y1="3825" x2="21455" y2="3825"/>
                        <a14:foregroundMark x1="29091" y1="16393" x2="29091" y2="16393"/>
                        <a14:foregroundMark x1="42182" y1="29508" x2="59636" y2="55191"/>
                        <a14:foregroundMark x1="38909" y1="36066" x2="50182" y2="65574"/>
                        <a14:foregroundMark x1="68000" y1="91257" x2="68000" y2="91257"/>
                        <a14:foregroundMark x1="61091" y1="67760" x2="69091" y2="84153"/>
                        <a14:foregroundMark x1="74182" y1="96175" x2="74182" y2="96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08" r="13471"/>
          <a:stretch/>
        </p:blipFill>
        <p:spPr>
          <a:xfrm rot="20737890">
            <a:off x="-1140737" y="2475295"/>
            <a:ext cx="569538" cy="5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11630024" y="139700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977E95D-5E18-4A2B-AC38-330902E11317}"/>
              </a:ext>
            </a:extLst>
          </p:cNvPr>
          <p:cNvSpPr/>
          <p:nvPr/>
        </p:nvSpPr>
        <p:spPr>
          <a:xfrm>
            <a:off x="254643" y="952500"/>
            <a:ext cx="11732041" cy="5047280"/>
          </a:xfrm>
          <a:prstGeom prst="roundRect">
            <a:avLst>
              <a:gd name="adj" fmla="val 2523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8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sp>
        <p:nvSpPr>
          <p:cNvPr id="22" name="Rectangle: Rounded Corners 1">
            <a:extLst>
              <a:ext uri="{FF2B5EF4-FFF2-40B4-BE49-F238E27FC236}">
                <a16:creationId xmlns:a16="http://schemas.microsoft.com/office/drawing/2014/main" id="{F9720A4F-B3E4-40FF-B7D8-22ABCA98AE13}"/>
              </a:ext>
            </a:extLst>
          </p:cNvPr>
          <p:cNvSpPr/>
          <p:nvPr/>
        </p:nvSpPr>
        <p:spPr>
          <a:xfrm>
            <a:off x="521267" y="1204914"/>
            <a:ext cx="3467060" cy="715641"/>
          </a:xfrm>
          <a:prstGeom prst="roundRect">
            <a:avLst>
              <a:gd name="adj" fmla="val 8511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Ý 1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29039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15808 0.0027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9554003" y="139115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8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456FCC07-BC56-4EA5-A943-47A7D0BD6FB2}"/>
              </a:ext>
            </a:extLst>
          </p:cNvPr>
          <p:cNvSpPr/>
          <p:nvPr/>
        </p:nvSpPr>
        <p:spPr>
          <a:xfrm>
            <a:off x="280112" y="1051479"/>
            <a:ext cx="11631775" cy="4878211"/>
          </a:xfrm>
          <a:prstGeom prst="roundRect">
            <a:avLst>
              <a:gd name="adj" fmla="val 388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: Rounded Corners 1">
            <a:extLst>
              <a:ext uri="{FF2B5EF4-FFF2-40B4-BE49-F238E27FC236}">
                <a16:creationId xmlns:a16="http://schemas.microsoft.com/office/drawing/2014/main" id="{EFA27B3A-E1DF-451B-86D6-5FCD665C8CEA}"/>
              </a:ext>
            </a:extLst>
          </p:cNvPr>
          <p:cNvSpPr/>
          <p:nvPr/>
        </p:nvSpPr>
        <p:spPr>
          <a:xfrm>
            <a:off x="521267" y="1204914"/>
            <a:ext cx="3467060" cy="715641"/>
          </a:xfrm>
          <a:prstGeom prst="roundRect">
            <a:avLst>
              <a:gd name="adj" fmla="val 8511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Ý 4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175902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0.15807 0.0027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7597074" y="206514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977E95D-5E18-4A2B-AC38-330902E11317}"/>
              </a:ext>
            </a:extLst>
          </p:cNvPr>
          <p:cNvSpPr/>
          <p:nvPr/>
        </p:nvSpPr>
        <p:spPr>
          <a:xfrm>
            <a:off x="254643" y="952500"/>
            <a:ext cx="11732041" cy="5047280"/>
          </a:xfrm>
          <a:prstGeom prst="roundRect">
            <a:avLst>
              <a:gd name="adj" fmla="val 252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8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sp>
        <p:nvSpPr>
          <p:cNvPr id="30" name="Rectangle: Rounded Corners 1">
            <a:extLst>
              <a:ext uri="{FF2B5EF4-FFF2-40B4-BE49-F238E27FC236}">
                <a16:creationId xmlns:a16="http://schemas.microsoft.com/office/drawing/2014/main" id="{64F871CC-1F3B-4A0B-A5C8-B44B2D17371B}"/>
              </a:ext>
            </a:extLst>
          </p:cNvPr>
          <p:cNvSpPr/>
          <p:nvPr/>
        </p:nvSpPr>
        <p:spPr>
          <a:xfrm>
            <a:off x="680936" y="1096060"/>
            <a:ext cx="3467060" cy="715641"/>
          </a:xfrm>
          <a:prstGeom prst="roundRect">
            <a:avLst>
              <a:gd name="adj" fmla="val 8511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Ý 3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313906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0.15808 0.002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5534024" y="242763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977E95D-5E18-4A2B-AC38-330902E11317}"/>
              </a:ext>
            </a:extLst>
          </p:cNvPr>
          <p:cNvSpPr/>
          <p:nvPr/>
        </p:nvSpPr>
        <p:spPr>
          <a:xfrm>
            <a:off x="254643" y="952500"/>
            <a:ext cx="11732041" cy="5047280"/>
          </a:xfrm>
          <a:prstGeom prst="roundRect">
            <a:avLst>
              <a:gd name="adj" fmla="val 2523"/>
            </a:avLst>
          </a:prstGeom>
          <a:solidFill>
            <a:srgbClr val="8A8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8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66AF9D-A5DE-4A94-9841-5B703DF50D99}"/>
              </a:ext>
            </a:extLst>
          </p:cNvPr>
          <p:cNvSpPr/>
          <p:nvPr/>
        </p:nvSpPr>
        <p:spPr>
          <a:xfrm>
            <a:off x="680936" y="1096060"/>
            <a:ext cx="3467060" cy="715641"/>
          </a:xfrm>
          <a:prstGeom prst="roundRect">
            <a:avLst>
              <a:gd name="adj" fmla="val 8511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Ý 4</a:t>
            </a:r>
            <a:endParaRPr lang="vi-VN" sz="32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F06A3-C80A-4F19-B5FA-435F6C31E6D6}"/>
              </a:ext>
            </a:extLst>
          </p:cNvPr>
          <p:cNvSpPr txBox="1"/>
          <p:nvPr/>
        </p:nvSpPr>
        <p:spPr>
          <a:xfrm>
            <a:off x="680936" y="1955260"/>
            <a:ext cx="1111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Thuyết trình ở đây nhé</a:t>
            </a:r>
            <a:endParaRPr lang="vi-VN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8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0.15808 0.002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3549582" y="233191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977E95D-5E18-4A2B-AC38-330902E11317}"/>
              </a:ext>
            </a:extLst>
          </p:cNvPr>
          <p:cNvSpPr/>
          <p:nvPr/>
        </p:nvSpPr>
        <p:spPr>
          <a:xfrm>
            <a:off x="254643" y="952500"/>
            <a:ext cx="11732041" cy="5047280"/>
          </a:xfrm>
          <a:prstGeom prst="roundRect">
            <a:avLst>
              <a:gd name="adj" fmla="val 252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7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66AF9D-A5DE-4A94-9841-5B703DF50D99}"/>
              </a:ext>
            </a:extLst>
          </p:cNvPr>
          <p:cNvSpPr/>
          <p:nvPr/>
        </p:nvSpPr>
        <p:spPr>
          <a:xfrm>
            <a:off x="703028" y="1121569"/>
            <a:ext cx="3869937" cy="715641"/>
          </a:xfrm>
          <a:prstGeom prst="roundRect">
            <a:avLst>
              <a:gd name="adj" fmla="val 8511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Chèn video nếu có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340002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5808 0.002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 Guy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Billie Yến Ly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761114015"/>
      </p:ext>
    </p:extLst>
  </p:cSld>
  <p:clrMapOvr>
    <a:masterClrMapping/>
  </p:clrMapOvr>
  <p:transition spd="slow" advTm="0">
    <p:cover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 Guy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Billie Yến Ly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61" name="Group 41">
            <a:extLst>
              <a:ext uri="{FF2B5EF4-FFF2-40B4-BE49-F238E27FC236}">
                <a16:creationId xmlns:a16="http://schemas.microsoft.com/office/drawing/2014/main" id="{F55D0476-8695-427B-B3EB-F54ED114373F}"/>
              </a:ext>
            </a:extLst>
          </p:cNvPr>
          <p:cNvGrpSpPr/>
          <p:nvPr/>
        </p:nvGrpSpPr>
        <p:grpSpPr>
          <a:xfrm>
            <a:off x="6112894" y="1874255"/>
            <a:ext cx="3801040" cy="523220"/>
            <a:chOff x="6096000" y="838431"/>
            <a:chExt cx="3801040" cy="523220"/>
          </a:xfrm>
        </p:grpSpPr>
        <p:sp>
          <p:nvSpPr>
            <p:cNvPr id="62" name="TextBox 38">
              <a:extLst>
                <a:ext uri="{FF2B5EF4-FFF2-40B4-BE49-F238E27FC236}">
                  <a16:creationId xmlns:a16="http://schemas.microsoft.com/office/drawing/2014/main" id="{E00A3F23-AB81-48C9-A465-8F30606C030D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Picture 40">
              <a:extLst>
                <a:ext uri="{FF2B5EF4-FFF2-40B4-BE49-F238E27FC236}">
                  <a16:creationId xmlns:a16="http://schemas.microsoft.com/office/drawing/2014/main" id="{2D93DD35-3BA7-40D9-8BE6-BBE65C466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17A7561E-C517-4807-B999-F53BC4F10C5D}"/>
              </a:ext>
            </a:extLst>
          </p:cNvPr>
          <p:cNvGrpSpPr/>
          <p:nvPr/>
        </p:nvGrpSpPr>
        <p:grpSpPr>
          <a:xfrm>
            <a:off x="6115945" y="1619372"/>
            <a:ext cx="5969878" cy="948141"/>
            <a:chOff x="6115945" y="2288617"/>
            <a:chExt cx="5969878" cy="948141"/>
          </a:xfrm>
        </p:grpSpPr>
        <p:sp>
          <p:nvSpPr>
            <p:cNvPr id="65" name="Rectangle: Rounded Corners 86">
              <a:extLst>
                <a:ext uri="{FF2B5EF4-FFF2-40B4-BE49-F238E27FC236}">
                  <a16:creationId xmlns:a16="http://schemas.microsoft.com/office/drawing/2014/main" id="{D18B6B29-326E-468E-88A6-F619198BEC38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88">
              <a:extLst>
                <a:ext uri="{FF2B5EF4-FFF2-40B4-BE49-F238E27FC236}">
                  <a16:creationId xmlns:a16="http://schemas.microsoft.com/office/drawing/2014/main" id="{1AAF18A5-256C-4809-973E-D22E8A6B50F2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92">
              <a:extLst>
                <a:ext uri="{FF2B5EF4-FFF2-40B4-BE49-F238E27FC236}">
                  <a16:creationId xmlns:a16="http://schemas.microsoft.com/office/drawing/2014/main" id="{6CA3F686-C382-4D3D-A528-70E46484F46E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96">
              <a:extLst>
                <a:ext uri="{FF2B5EF4-FFF2-40B4-BE49-F238E27FC236}">
                  <a16:creationId xmlns:a16="http://schemas.microsoft.com/office/drawing/2014/main" id="{630AD695-DED9-4927-96B6-E376CAEB21DF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: Rounded Corners 100">
              <a:extLst>
                <a:ext uri="{FF2B5EF4-FFF2-40B4-BE49-F238E27FC236}">
                  <a16:creationId xmlns:a16="http://schemas.microsoft.com/office/drawing/2014/main" id="{58FD4951-4BF2-4B66-B7AA-61340B9E7686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0" name="Group 43">
            <a:extLst>
              <a:ext uri="{FF2B5EF4-FFF2-40B4-BE49-F238E27FC236}">
                <a16:creationId xmlns:a16="http://schemas.microsoft.com/office/drawing/2014/main" id="{11F4CDC0-03C0-4D29-9206-8F248B834B88}"/>
              </a:ext>
            </a:extLst>
          </p:cNvPr>
          <p:cNvGrpSpPr/>
          <p:nvPr/>
        </p:nvGrpSpPr>
        <p:grpSpPr>
          <a:xfrm>
            <a:off x="6086737" y="1631048"/>
            <a:ext cx="5969878" cy="948141"/>
            <a:chOff x="6115945" y="3438850"/>
            <a:chExt cx="5969878" cy="948141"/>
          </a:xfrm>
        </p:grpSpPr>
        <p:sp>
          <p:nvSpPr>
            <p:cNvPr id="71" name="Rectangle: Rounded Corners 85">
              <a:extLst>
                <a:ext uri="{FF2B5EF4-FFF2-40B4-BE49-F238E27FC236}">
                  <a16:creationId xmlns:a16="http://schemas.microsoft.com/office/drawing/2014/main" id="{A2CCD218-C5DC-4030-9EC2-5FE725A8863C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89">
              <a:extLst>
                <a:ext uri="{FF2B5EF4-FFF2-40B4-BE49-F238E27FC236}">
                  <a16:creationId xmlns:a16="http://schemas.microsoft.com/office/drawing/2014/main" id="{8544540C-3AB1-4304-AAC9-745CC156774D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TextBox 93">
              <a:extLst>
                <a:ext uri="{FF2B5EF4-FFF2-40B4-BE49-F238E27FC236}">
                  <a16:creationId xmlns:a16="http://schemas.microsoft.com/office/drawing/2014/main" id="{E831E5D1-12BC-4695-B8C2-C248316654E0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97">
              <a:extLst>
                <a:ext uri="{FF2B5EF4-FFF2-40B4-BE49-F238E27FC236}">
                  <a16:creationId xmlns:a16="http://schemas.microsoft.com/office/drawing/2014/main" id="{450679A9-C263-438B-BCED-7D1262F50725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: Rounded Corners 101">
              <a:extLst>
                <a:ext uri="{FF2B5EF4-FFF2-40B4-BE49-F238E27FC236}">
                  <a16:creationId xmlns:a16="http://schemas.microsoft.com/office/drawing/2014/main" id="{FF2674E0-87D7-4CA2-8C0A-F036A672397B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6" name="Group 39">
            <a:extLst>
              <a:ext uri="{FF2B5EF4-FFF2-40B4-BE49-F238E27FC236}">
                <a16:creationId xmlns:a16="http://schemas.microsoft.com/office/drawing/2014/main" id="{5E963EAC-8209-4723-9756-17FBD7E34E8A}"/>
              </a:ext>
            </a:extLst>
          </p:cNvPr>
          <p:cNvGrpSpPr/>
          <p:nvPr/>
        </p:nvGrpSpPr>
        <p:grpSpPr>
          <a:xfrm>
            <a:off x="6155131" y="1654494"/>
            <a:ext cx="5969878" cy="948141"/>
            <a:chOff x="6086737" y="4553335"/>
            <a:chExt cx="5969878" cy="948141"/>
          </a:xfrm>
        </p:grpSpPr>
        <p:sp>
          <p:nvSpPr>
            <p:cNvPr id="77" name="Rectangle: Rounded Corners 84">
              <a:extLst>
                <a:ext uri="{FF2B5EF4-FFF2-40B4-BE49-F238E27FC236}">
                  <a16:creationId xmlns:a16="http://schemas.microsoft.com/office/drawing/2014/main" id="{869A2AD9-88E2-40BC-B200-06A9A8909284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90">
              <a:extLst>
                <a:ext uri="{FF2B5EF4-FFF2-40B4-BE49-F238E27FC236}">
                  <a16:creationId xmlns:a16="http://schemas.microsoft.com/office/drawing/2014/main" id="{AE2CEE8D-D1F2-4006-8C2E-D21C0E1A3FEA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TextBox 94">
              <a:extLst>
                <a:ext uri="{FF2B5EF4-FFF2-40B4-BE49-F238E27FC236}">
                  <a16:creationId xmlns:a16="http://schemas.microsoft.com/office/drawing/2014/main" id="{09E151D0-1F9E-437E-BBE2-C68BBAB659AA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98">
              <a:extLst>
                <a:ext uri="{FF2B5EF4-FFF2-40B4-BE49-F238E27FC236}">
                  <a16:creationId xmlns:a16="http://schemas.microsoft.com/office/drawing/2014/main" id="{420FE0E3-6DD4-4A9D-A755-6F38252A3EE1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: Rounded Corners 102">
              <a:extLst>
                <a:ext uri="{FF2B5EF4-FFF2-40B4-BE49-F238E27FC236}">
                  <a16:creationId xmlns:a16="http://schemas.microsoft.com/office/drawing/2014/main" id="{ADC35AE4-E43D-4550-9CDC-5DD8BBA0343C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82" name="Group 36">
            <a:extLst>
              <a:ext uri="{FF2B5EF4-FFF2-40B4-BE49-F238E27FC236}">
                <a16:creationId xmlns:a16="http://schemas.microsoft.com/office/drawing/2014/main" id="{AA187C7C-5CD8-48DD-A480-9DEC8BAEEA6E}"/>
              </a:ext>
            </a:extLst>
          </p:cNvPr>
          <p:cNvGrpSpPr/>
          <p:nvPr/>
        </p:nvGrpSpPr>
        <p:grpSpPr>
          <a:xfrm>
            <a:off x="6168989" y="1608901"/>
            <a:ext cx="5969878" cy="1025488"/>
            <a:chOff x="6086737" y="5699797"/>
            <a:chExt cx="5969878" cy="1025488"/>
          </a:xfrm>
        </p:grpSpPr>
        <p:sp>
          <p:nvSpPr>
            <p:cNvPr id="83" name="Rectangle: Rounded Corners 83">
              <a:extLst>
                <a:ext uri="{FF2B5EF4-FFF2-40B4-BE49-F238E27FC236}">
                  <a16:creationId xmlns:a16="http://schemas.microsoft.com/office/drawing/2014/main" id="{BED2A475-FC1F-448B-A8C0-C0D8C8C9E848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91">
              <a:extLst>
                <a:ext uri="{FF2B5EF4-FFF2-40B4-BE49-F238E27FC236}">
                  <a16:creationId xmlns:a16="http://schemas.microsoft.com/office/drawing/2014/main" id="{980211E5-1277-461C-BEB5-C8D1407EDD71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B4D8AD36-D471-4971-B56D-BAA9773321FC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99">
              <a:extLst>
                <a:ext uri="{FF2B5EF4-FFF2-40B4-BE49-F238E27FC236}">
                  <a16:creationId xmlns:a16="http://schemas.microsoft.com/office/drawing/2014/main" id="{4F5F5B14-5C79-4B57-BF42-A5E3F294694B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: Rounded Corners 103">
              <a:extLst>
                <a:ext uri="{FF2B5EF4-FFF2-40B4-BE49-F238E27FC236}">
                  <a16:creationId xmlns:a16="http://schemas.microsoft.com/office/drawing/2014/main" id="{89BA55E2-8C1A-4764-8C2B-24CF8F3AB35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1" name="Group 105">
            <a:extLst>
              <a:ext uri="{FF2B5EF4-FFF2-40B4-BE49-F238E27FC236}">
                <a16:creationId xmlns:a16="http://schemas.microsoft.com/office/drawing/2014/main" id="{BF0615BF-68E9-4A8E-B422-081D2F3B163C}"/>
              </a:ext>
            </a:extLst>
          </p:cNvPr>
          <p:cNvGrpSpPr/>
          <p:nvPr/>
        </p:nvGrpSpPr>
        <p:grpSpPr>
          <a:xfrm>
            <a:off x="6077875" y="1604077"/>
            <a:ext cx="5969878" cy="948141"/>
            <a:chOff x="6077875" y="1189549"/>
            <a:chExt cx="5969878" cy="948141"/>
          </a:xfrm>
        </p:grpSpPr>
        <p:sp>
          <p:nvSpPr>
            <p:cNvPr id="112" name="Rectangle: Rounded Corners 87">
              <a:extLst>
                <a:ext uri="{FF2B5EF4-FFF2-40B4-BE49-F238E27FC236}">
                  <a16:creationId xmlns:a16="http://schemas.microsoft.com/office/drawing/2014/main" id="{A2FD50C6-DA90-487E-8BAF-007CEC9C1691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29">
              <a:extLst>
                <a:ext uri="{FF2B5EF4-FFF2-40B4-BE49-F238E27FC236}">
                  <a16:creationId xmlns:a16="http://schemas.microsoft.com/office/drawing/2014/main" id="{0BDA150F-6766-4372-9FC4-7C968B63CCD0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65E13016-C75F-4A49-B2D4-1DF46653EE39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Box 33">
              <a:extLst>
                <a:ext uri="{FF2B5EF4-FFF2-40B4-BE49-F238E27FC236}">
                  <a16:creationId xmlns:a16="http://schemas.microsoft.com/office/drawing/2014/main" id="{FA8C2431-3393-4710-96A1-F300BE4D5E65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: Rounded Corners 34">
              <a:extLst>
                <a:ext uri="{FF2B5EF4-FFF2-40B4-BE49-F238E27FC236}">
                  <a16:creationId xmlns:a16="http://schemas.microsoft.com/office/drawing/2014/main" id="{0C5DB996-345C-4416-A143-0C589C826FBC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17" name="Hình chữ nhật: Góc Tròn 116">
            <a:extLst>
              <a:ext uri="{FF2B5EF4-FFF2-40B4-BE49-F238E27FC236}">
                <a16:creationId xmlns:a16="http://schemas.microsoft.com/office/drawing/2014/main" id="{B21063B4-8FCB-4BFD-9068-67AB06DA4A29}"/>
              </a:ext>
            </a:extLst>
          </p:cNvPr>
          <p:cNvSpPr/>
          <p:nvPr/>
        </p:nvSpPr>
        <p:spPr>
          <a:xfrm>
            <a:off x="12406030" y="1610233"/>
            <a:ext cx="5803408" cy="1107996"/>
          </a:xfrm>
          <a:prstGeom prst="roundRect">
            <a:avLst>
              <a:gd name="adj" fmla="val 9166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8" name="Group 41">
            <a:extLst>
              <a:ext uri="{FF2B5EF4-FFF2-40B4-BE49-F238E27FC236}">
                <a16:creationId xmlns:a16="http://schemas.microsoft.com/office/drawing/2014/main" id="{209C6192-AEE2-4B22-88D1-D44ED5AC9510}"/>
              </a:ext>
            </a:extLst>
          </p:cNvPr>
          <p:cNvGrpSpPr/>
          <p:nvPr/>
        </p:nvGrpSpPr>
        <p:grpSpPr>
          <a:xfrm>
            <a:off x="12390443" y="932269"/>
            <a:ext cx="1885751" cy="523220"/>
            <a:chOff x="6096000" y="838431"/>
            <a:chExt cx="1885751" cy="523220"/>
          </a:xfrm>
        </p:grpSpPr>
        <p:sp>
          <p:nvSpPr>
            <p:cNvPr id="119" name="TextBox 38">
              <a:extLst>
                <a:ext uri="{FF2B5EF4-FFF2-40B4-BE49-F238E27FC236}">
                  <a16:creationId xmlns:a16="http://schemas.microsoft.com/office/drawing/2014/main" id="{2C75861D-08D8-4767-8624-9E0DBA3437EC}"/>
                </a:ext>
              </a:extLst>
            </p:cNvPr>
            <p:cNvSpPr txBox="1"/>
            <p:nvPr/>
          </p:nvSpPr>
          <p:spPr>
            <a:xfrm>
              <a:off x="6096000" y="838431"/>
              <a:ext cx="1516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luận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0" name="Picture 40">
              <a:extLst>
                <a:ext uri="{FF2B5EF4-FFF2-40B4-BE49-F238E27FC236}">
                  <a16:creationId xmlns:a16="http://schemas.microsoft.com/office/drawing/2014/main" id="{59929E29-632D-4D9F-8379-732199BB2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7522964" y="856665"/>
              <a:ext cx="458787" cy="486751"/>
            </a:xfrm>
            <a:prstGeom prst="rect">
              <a:avLst/>
            </a:prstGeom>
          </p:spPr>
        </p:pic>
      </p:grpSp>
      <p:pic>
        <p:nvPicPr>
          <p:cNvPr id="121" name="Hình ảnh 120">
            <a:extLst>
              <a:ext uri="{FF2B5EF4-FFF2-40B4-BE49-F238E27FC236}">
                <a16:creationId xmlns:a16="http://schemas.microsoft.com/office/drawing/2014/main" id="{2A0F57A7-8D50-4A31-BEC4-1985B18517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618" y="1698696"/>
            <a:ext cx="778695" cy="778695"/>
          </a:xfrm>
          <a:prstGeom prst="rect">
            <a:avLst/>
          </a:prstGeom>
        </p:spPr>
      </p:pic>
      <p:sp>
        <p:nvSpPr>
          <p:cNvPr id="122" name="TextBox 30">
            <a:extLst>
              <a:ext uri="{FF2B5EF4-FFF2-40B4-BE49-F238E27FC236}">
                <a16:creationId xmlns:a16="http://schemas.microsoft.com/office/drawing/2014/main" id="{5FC9AF1E-3036-40E6-B536-95EABA69134E}"/>
              </a:ext>
            </a:extLst>
          </p:cNvPr>
          <p:cNvSpPr txBox="1"/>
          <p:nvPr/>
        </p:nvSpPr>
        <p:spPr>
          <a:xfrm>
            <a:off x="13299522" y="1803502"/>
            <a:ext cx="1632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33">
            <a:extLst>
              <a:ext uri="{FF2B5EF4-FFF2-40B4-BE49-F238E27FC236}">
                <a16:creationId xmlns:a16="http://schemas.microsoft.com/office/drawing/2014/main" id="{5D57771C-6D65-4BBA-9566-5A5A4DC0A98A}"/>
              </a:ext>
            </a:extLst>
          </p:cNvPr>
          <p:cNvSpPr txBox="1"/>
          <p:nvPr/>
        </p:nvSpPr>
        <p:spPr>
          <a:xfrm>
            <a:off x="13307615" y="2132345"/>
            <a:ext cx="37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25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0">
        <p159:morph option="byObject"/>
      </p:transition>
    </mc:Choice>
    <mc:Fallback>
      <p:transition spd="med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 Guy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Billie Yến Ly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61" name="Group 41">
            <a:extLst>
              <a:ext uri="{FF2B5EF4-FFF2-40B4-BE49-F238E27FC236}">
                <a16:creationId xmlns:a16="http://schemas.microsoft.com/office/drawing/2014/main" id="{F55D0476-8695-427B-B3EB-F54ED114373F}"/>
              </a:ext>
            </a:extLst>
          </p:cNvPr>
          <p:cNvGrpSpPr/>
          <p:nvPr/>
        </p:nvGrpSpPr>
        <p:grpSpPr>
          <a:xfrm>
            <a:off x="6112894" y="7401612"/>
            <a:ext cx="3801040" cy="523220"/>
            <a:chOff x="6096000" y="838431"/>
            <a:chExt cx="3801040" cy="523220"/>
          </a:xfrm>
        </p:grpSpPr>
        <p:sp>
          <p:nvSpPr>
            <p:cNvPr id="62" name="TextBox 38">
              <a:extLst>
                <a:ext uri="{FF2B5EF4-FFF2-40B4-BE49-F238E27FC236}">
                  <a16:creationId xmlns:a16="http://schemas.microsoft.com/office/drawing/2014/main" id="{E00A3F23-AB81-48C9-A465-8F30606C030D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Picture 40">
              <a:extLst>
                <a:ext uri="{FF2B5EF4-FFF2-40B4-BE49-F238E27FC236}">
                  <a16:creationId xmlns:a16="http://schemas.microsoft.com/office/drawing/2014/main" id="{2D93DD35-3BA7-40D9-8BE6-BBE65C466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64" name="Group 104">
            <a:extLst>
              <a:ext uri="{FF2B5EF4-FFF2-40B4-BE49-F238E27FC236}">
                <a16:creationId xmlns:a16="http://schemas.microsoft.com/office/drawing/2014/main" id="{17A7561E-C517-4807-B999-F53BC4F10C5D}"/>
              </a:ext>
            </a:extLst>
          </p:cNvPr>
          <p:cNvGrpSpPr/>
          <p:nvPr/>
        </p:nvGrpSpPr>
        <p:grpSpPr>
          <a:xfrm>
            <a:off x="6115945" y="7146729"/>
            <a:ext cx="5969878" cy="948141"/>
            <a:chOff x="6115945" y="2288617"/>
            <a:chExt cx="5969878" cy="948141"/>
          </a:xfrm>
        </p:grpSpPr>
        <p:sp>
          <p:nvSpPr>
            <p:cNvPr id="65" name="Rectangle: Rounded Corners 86">
              <a:extLst>
                <a:ext uri="{FF2B5EF4-FFF2-40B4-BE49-F238E27FC236}">
                  <a16:creationId xmlns:a16="http://schemas.microsoft.com/office/drawing/2014/main" id="{D18B6B29-326E-468E-88A6-F619198BEC38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Rounded Corners 88">
              <a:extLst>
                <a:ext uri="{FF2B5EF4-FFF2-40B4-BE49-F238E27FC236}">
                  <a16:creationId xmlns:a16="http://schemas.microsoft.com/office/drawing/2014/main" id="{1AAF18A5-256C-4809-973E-D22E8A6B50F2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7" name="TextBox 92">
              <a:extLst>
                <a:ext uri="{FF2B5EF4-FFF2-40B4-BE49-F238E27FC236}">
                  <a16:creationId xmlns:a16="http://schemas.microsoft.com/office/drawing/2014/main" id="{6CA3F686-C382-4D3D-A528-70E46484F46E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96">
              <a:extLst>
                <a:ext uri="{FF2B5EF4-FFF2-40B4-BE49-F238E27FC236}">
                  <a16:creationId xmlns:a16="http://schemas.microsoft.com/office/drawing/2014/main" id="{630AD695-DED9-4927-96B6-E376CAEB21DF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: Rounded Corners 100">
              <a:extLst>
                <a:ext uri="{FF2B5EF4-FFF2-40B4-BE49-F238E27FC236}">
                  <a16:creationId xmlns:a16="http://schemas.microsoft.com/office/drawing/2014/main" id="{58FD4951-4BF2-4B66-B7AA-61340B9E7686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0" name="Group 43">
            <a:extLst>
              <a:ext uri="{FF2B5EF4-FFF2-40B4-BE49-F238E27FC236}">
                <a16:creationId xmlns:a16="http://schemas.microsoft.com/office/drawing/2014/main" id="{11F4CDC0-03C0-4D29-9206-8F248B834B88}"/>
              </a:ext>
            </a:extLst>
          </p:cNvPr>
          <p:cNvGrpSpPr/>
          <p:nvPr/>
        </p:nvGrpSpPr>
        <p:grpSpPr>
          <a:xfrm>
            <a:off x="6086737" y="7158405"/>
            <a:ext cx="5969878" cy="948141"/>
            <a:chOff x="6115945" y="3438850"/>
            <a:chExt cx="5969878" cy="948141"/>
          </a:xfrm>
        </p:grpSpPr>
        <p:sp>
          <p:nvSpPr>
            <p:cNvPr id="71" name="Rectangle: Rounded Corners 85">
              <a:extLst>
                <a:ext uri="{FF2B5EF4-FFF2-40B4-BE49-F238E27FC236}">
                  <a16:creationId xmlns:a16="http://schemas.microsoft.com/office/drawing/2014/main" id="{A2CCD218-C5DC-4030-9EC2-5FE725A8863C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2" name="Rectangle: Rounded Corners 89">
              <a:extLst>
                <a:ext uri="{FF2B5EF4-FFF2-40B4-BE49-F238E27FC236}">
                  <a16:creationId xmlns:a16="http://schemas.microsoft.com/office/drawing/2014/main" id="{8544540C-3AB1-4304-AAC9-745CC156774D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3" name="TextBox 93">
              <a:extLst>
                <a:ext uri="{FF2B5EF4-FFF2-40B4-BE49-F238E27FC236}">
                  <a16:creationId xmlns:a16="http://schemas.microsoft.com/office/drawing/2014/main" id="{E831E5D1-12BC-4695-B8C2-C248316654E0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97">
              <a:extLst>
                <a:ext uri="{FF2B5EF4-FFF2-40B4-BE49-F238E27FC236}">
                  <a16:creationId xmlns:a16="http://schemas.microsoft.com/office/drawing/2014/main" id="{450679A9-C263-438B-BCED-7D1262F50725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: Rounded Corners 101">
              <a:extLst>
                <a:ext uri="{FF2B5EF4-FFF2-40B4-BE49-F238E27FC236}">
                  <a16:creationId xmlns:a16="http://schemas.microsoft.com/office/drawing/2014/main" id="{FF2674E0-87D7-4CA2-8C0A-F036A672397B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6" name="Group 39">
            <a:extLst>
              <a:ext uri="{FF2B5EF4-FFF2-40B4-BE49-F238E27FC236}">
                <a16:creationId xmlns:a16="http://schemas.microsoft.com/office/drawing/2014/main" id="{5E963EAC-8209-4723-9756-17FBD7E34E8A}"/>
              </a:ext>
            </a:extLst>
          </p:cNvPr>
          <p:cNvGrpSpPr/>
          <p:nvPr/>
        </p:nvGrpSpPr>
        <p:grpSpPr>
          <a:xfrm>
            <a:off x="6155131" y="7181851"/>
            <a:ext cx="5969878" cy="948141"/>
            <a:chOff x="6086737" y="4553335"/>
            <a:chExt cx="5969878" cy="948141"/>
          </a:xfrm>
        </p:grpSpPr>
        <p:sp>
          <p:nvSpPr>
            <p:cNvPr id="77" name="Rectangle: Rounded Corners 84">
              <a:extLst>
                <a:ext uri="{FF2B5EF4-FFF2-40B4-BE49-F238E27FC236}">
                  <a16:creationId xmlns:a16="http://schemas.microsoft.com/office/drawing/2014/main" id="{869A2AD9-88E2-40BC-B200-06A9A8909284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8" name="Rectangle: Rounded Corners 90">
              <a:extLst>
                <a:ext uri="{FF2B5EF4-FFF2-40B4-BE49-F238E27FC236}">
                  <a16:creationId xmlns:a16="http://schemas.microsoft.com/office/drawing/2014/main" id="{AE2CEE8D-D1F2-4006-8C2E-D21C0E1A3FEA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9" name="TextBox 94">
              <a:extLst>
                <a:ext uri="{FF2B5EF4-FFF2-40B4-BE49-F238E27FC236}">
                  <a16:creationId xmlns:a16="http://schemas.microsoft.com/office/drawing/2014/main" id="{09E151D0-1F9E-437E-BBE2-C68BBAB659AA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98">
              <a:extLst>
                <a:ext uri="{FF2B5EF4-FFF2-40B4-BE49-F238E27FC236}">
                  <a16:creationId xmlns:a16="http://schemas.microsoft.com/office/drawing/2014/main" id="{420FE0E3-6DD4-4A9D-A755-6F38252A3EE1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: Rounded Corners 102">
              <a:extLst>
                <a:ext uri="{FF2B5EF4-FFF2-40B4-BE49-F238E27FC236}">
                  <a16:creationId xmlns:a16="http://schemas.microsoft.com/office/drawing/2014/main" id="{ADC35AE4-E43D-4550-9CDC-5DD8BBA0343C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82" name="Group 36">
            <a:extLst>
              <a:ext uri="{FF2B5EF4-FFF2-40B4-BE49-F238E27FC236}">
                <a16:creationId xmlns:a16="http://schemas.microsoft.com/office/drawing/2014/main" id="{AA187C7C-5CD8-48DD-A480-9DEC8BAEEA6E}"/>
              </a:ext>
            </a:extLst>
          </p:cNvPr>
          <p:cNvGrpSpPr/>
          <p:nvPr/>
        </p:nvGrpSpPr>
        <p:grpSpPr>
          <a:xfrm>
            <a:off x="6168989" y="7136258"/>
            <a:ext cx="5969878" cy="1025488"/>
            <a:chOff x="6086737" y="5699797"/>
            <a:chExt cx="5969878" cy="1025488"/>
          </a:xfrm>
        </p:grpSpPr>
        <p:sp>
          <p:nvSpPr>
            <p:cNvPr id="83" name="Rectangle: Rounded Corners 83">
              <a:extLst>
                <a:ext uri="{FF2B5EF4-FFF2-40B4-BE49-F238E27FC236}">
                  <a16:creationId xmlns:a16="http://schemas.microsoft.com/office/drawing/2014/main" id="{BED2A475-FC1F-448B-A8C0-C0D8C8C9E848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7" name="Rectangle: Rounded Corners 91">
              <a:extLst>
                <a:ext uri="{FF2B5EF4-FFF2-40B4-BE49-F238E27FC236}">
                  <a16:creationId xmlns:a16="http://schemas.microsoft.com/office/drawing/2014/main" id="{980211E5-1277-461C-BEB5-C8D1407EDD71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B4D8AD36-D471-4971-B56D-BAA9773321FC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99">
              <a:extLst>
                <a:ext uri="{FF2B5EF4-FFF2-40B4-BE49-F238E27FC236}">
                  <a16:creationId xmlns:a16="http://schemas.microsoft.com/office/drawing/2014/main" id="{4F5F5B14-5C79-4B57-BF42-A5E3F294694B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: Rounded Corners 103">
              <a:extLst>
                <a:ext uri="{FF2B5EF4-FFF2-40B4-BE49-F238E27FC236}">
                  <a16:creationId xmlns:a16="http://schemas.microsoft.com/office/drawing/2014/main" id="{89BA55E2-8C1A-4764-8C2B-24CF8F3AB35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11" name="Group 105">
            <a:extLst>
              <a:ext uri="{FF2B5EF4-FFF2-40B4-BE49-F238E27FC236}">
                <a16:creationId xmlns:a16="http://schemas.microsoft.com/office/drawing/2014/main" id="{BF0615BF-68E9-4A8E-B422-081D2F3B163C}"/>
              </a:ext>
            </a:extLst>
          </p:cNvPr>
          <p:cNvGrpSpPr/>
          <p:nvPr/>
        </p:nvGrpSpPr>
        <p:grpSpPr>
          <a:xfrm>
            <a:off x="6077875" y="7131434"/>
            <a:ext cx="5969878" cy="948141"/>
            <a:chOff x="6077875" y="1189549"/>
            <a:chExt cx="5969878" cy="948141"/>
          </a:xfrm>
        </p:grpSpPr>
        <p:sp>
          <p:nvSpPr>
            <p:cNvPr id="112" name="Rectangle: Rounded Corners 87">
              <a:extLst>
                <a:ext uri="{FF2B5EF4-FFF2-40B4-BE49-F238E27FC236}">
                  <a16:creationId xmlns:a16="http://schemas.microsoft.com/office/drawing/2014/main" id="{A2FD50C6-DA90-487E-8BAF-007CEC9C1691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3" name="Rectangle: Rounded Corners 29">
              <a:extLst>
                <a:ext uri="{FF2B5EF4-FFF2-40B4-BE49-F238E27FC236}">
                  <a16:creationId xmlns:a16="http://schemas.microsoft.com/office/drawing/2014/main" id="{0BDA150F-6766-4372-9FC4-7C968B63CCD0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4" name="TextBox 30">
              <a:extLst>
                <a:ext uri="{FF2B5EF4-FFF2-40B4-BE49-F238E27FC236}">
                  <a16:creationId xmlns:a16="http://schemas.microsoft.com/office/drawing/2014/main" id="{65E13016-C75F-4A49-B2D4-1DF46653EE39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Box 33">
              <a:extLst>
                <a:ext uri="{FF2B5EF4-FFF2-40B4-BE49-F238E27FC236}">
                  <a16:creationId xmlns:a16="http://schemas.microsoft.com/office/drawing/2014/main" id="{FA8C2431-3393-4710-96A1-F300BE4D5E65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: Rounded Corners 34">
              <a:extLst>
                <a:ext uri="{FF2B5EF4-FFF2-40B4-BE49-F238E27FC236}">
                  <a16:creationId xmlns:a16="http://schemas.microsoft.com/office/drawing/2014/main" id="{0C5DB996-345C-4416-A143-0C589C826FBC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2F62E44F-76A9-4B37-A187-59DAE4A99B5F}"/>
              </a:ext>
            </a:extLst>
          </p:cNvPr>
          <p:cNvSpPr/>
          <p:nvPr/>
        </p:nvSpPr>
        <p:spPr>
          <a:xfrm>
            <a:off x="6168988" y="1610233"/>
            <a:ext cx="5803408" cy="1107996"/>
          </a:xfrm>
          <a:prstGeom prst="roundRect">
            <a:avLst>
              <a:gd name="adj" fmla="val 9166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4" name="Group 41">
            <a:extLst>
              <a:ext uri="{FF2B5EF4-FFF2-40B4-BE49-F238E27FC236}">
                <a16:creationId xmlns:a16="http://schemas.microsoft.com/office/drawing/2014/main" id="{E50A857F-2354-4C03-A7F0-7B0CA125B268}"/>
              </a:ext>
            </a:extLst>
          </p:cNvPr>
          <p:cNvGrpSpPr/>
          <p:nvPr/>
        </p:nvGrpSpPr>
        <p:grpSpPr>
          <a:xfrm>
            <a:off x="6153401" y="932269"/>
            <a:ext cx="1885751" cy="523220"/>
            <a:chOff x="6096000" y="838431"/>
            <a:chExt cx="1885751" cy="523220"/>
          </a:xfrm>
        </p:grpSpPr>
        <p:sp>
          <p:nvSpPr>
            <p:cNvPr id="85" name="TextBox 38">
              <a:extLst>
                <a:ext uri="{FF2B5EF4-FFF2-40B4-BE49-F238E27FC236}">
                  <a16:creationId xmlns:a16="http://schemas.microsoft.com/office/drawing/2014/main" id="{2B97767A-1BC2-469B-A175-4E258049119B}"/>
                </a:ext>
              </a:extLst>
            </p:cNvPr>
            <p:cNvSpPr txBox="1"/>
            <p:nvPr/>
          </p:nvSpPr>
          <p:spPr>
            <a:xfrm>
              <a:off x="6096000" y="838431"/>
              <a:ext cx="1516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luận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40">
              <a:extLst>
                <a:ext uri="{FF2B5EF4-FFF2-40B4-BE49-F238E27FC236}">
                  <a16:creationId xmlns:a16="http://schemas.microsoft.com/office/drawing/2014/main" id="{9A06F2BB-A149-4E4C-A1AC-2AC0485AE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7522964" y="856665"/>
              <a:ext cx="458787" cy="486751"/>
            </a:xfrm>
            <a:prstGeom prst="rect">
              <a:avLst/>
            </a:prstGeom>
          </p:spPr>
        </p:pic>
      </p:grp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4B1BB2F-2229-4F12-BD13-3C1B6225F8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76" y="1698696"/>
            <a:ext cx="778695" cy="778695"/>
          </a:xfrm>
          <a:prstGeom prst="rect">
            <a:avLst/>
          </a:prstGeom>
        </p:spPr>
      </p:pic>
      <p:sp>
        <p:nvSpPr>
          <p:cNvPr id="87" name="TextBox 30">
            <a:extLst>
              <a:ext uri="{FF2B5EF4-FFF2-40B4-BE49-F238E27FC236}">
                <a16:creationId xmlns:a16="http://schemas.microsoft.com/office/drawing/2014/main" id="{6BE3B85B-62D0-4DC8-B111-9E4C96F43AD1}"/>
              </a:ext>
            </a:extLst>
          </p:cNvPr>
          <p:cNvSpPr txBox="1"/>
          <p:nvPr/>
        </p:nvSpPr>
        <p:spPr>
          <a:xfrm>
            <a:off x="7062480" y="1803502"/>
            <a:ext cx="1632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33">
            <a:extLst>
              <a:ext uri="{FF2B5EF4-FFF2-40B4-BE49-F238E27FC236}">
                <a16:creationId xmlns:a16="http://schemas.microsoft.com/office/drawing/2014/main" id="{FF87EF5A-B70F-44D2-8B8A-4C0D8593CF16}"/>
              </a:ext>
            </a:extLst>
          </p:cNvPr>
          <p:cNvSpPr txBox="1"/>
          <p:nvPr/>
        </p:nvSpPr>
        <p:spPr>
          <a:xfrm>
            <a:off x="7070573" y="2132345"/>
            <a:ext cx="37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398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879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AEAE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 Guy</a:t>
              </a:r>
              <a:endParaRPr lang="vi-VN" b="1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Billie Yến Ly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2F62E44F-76A9-4B37-A187-59DAE4A99B5F}"/>
              </a:ext>
            </a:extLst>
          </p:cNvPr>
          <p:cNvSpPr/>
          <p:nvPr/>
        </p:nvSpPr>
        <p:spPr>
          <a:xfrm>
            <a:off x="6168988" y="1610233"/>
            <a:ext cx="5803408" cy="4858806"/>
          </a:xfrm>
          <a:prstGeom prst="roundRect">
            <a:avLst>
              <a:gd name="adj" fmla="val 4110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84" name="Group 41">
            <a:extLst>
              <a:ext uri="{FF2B5EF4-FFF2-40B4-BE49-F238E27FC236}">
                <a16:creationId xmlns:a16="http://schemas.microsoft.com/office/drawing/2014/main" id="{E50A857F-2354-4C03-A7F0-7B0CA125B268}"/>
              </a:ext>
            </a:extLst>
          </p:cNvPr>
          <p:cNvGrpSpPr/>
          <p:nvPr/>
        </p:nvGrpSpPr>
        <p:grpSpPr>
          <a:xfrm>
            <a:off x="6153401" y="932269"/>
            <a:ext cx="1885751" cy="523220"/>
            <a:chOff x="6096000" y="838431"/>
            <a:chExt cx="1885751" cy="523220"/>
          </a:xfrm>
        </p:grpSpPr>
        <p:sp>
          <p:nvSpPr>
            <p:cNvPr id="85" name="TextBox 38">
              <a:extLst>
                <a:ext uri="{FF2B5EF4-FFF2-40B4-BE49-F238E27FC236}">
                  <a16:creationId xmlns:a16="http://schemas.microsoft.com/office/drawing/2014/main" id="{2B97767A-1BC2-469B-A175-4E258049119B}"/>
                </a:ext>
              </a:extLst>
            </p:cNvPr>
            <p:cNvSpPr txBox="1"/>
            <p:nvPr/>
          </p:nvSpPr>
          <p:spPr>
            <a:xfrm>
              <a:off x="6096000" y="838431"/>
              <a:ext cx="1516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luận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40">
              <a:extLst>
                <a:ext uri="{FF2B5EF4-FFF2-40B4-BE49-F238E27FC236}">
                  <a16:creationId xmlns:a16="http://schemas.microsoft.com/office/drawing/2014/main" id="{9A06F2BB-A149-4E4C-A1AC-2AC0485AE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7522964" y="856665"/>
              <a:ext cx="458787" cy="486751"/>
            </a:xfrm>
            <a:prstGeom prst="rect">
              <a:avLst/>
            </a:prstGeom>
          </p:spPr>
        </p:pic>
      </p:grp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4B1BB2F-2229-4F12-BD13-3C1B6225F8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76" y="1698696"/>
            <a:ext cx="778695" cy="778695"/>
          </a:xfrm>
          <a:prstGeom prst="rect">
            <a:avLst/>
          </a:prstGeom>
        </p:spPr>
      </p:pic>
      <p:sp>
        <p:nvSpPr>
          <p:cNvPr id="87" name="TextBox 30">
            <a:extLst>
              <a:ext uri="{FF2B5EF4-FFF2-40B4-BE49-F238E27FC236}">
                <a16:creationId xmlns:a16="http://schemas.microsoft.com/office/drawing/2014/main" id="{6BE3B85B-62D0-4DC8-B111-9E4C96F43AD1}"/>
              </a:ext>
            </a:extLst>
          </p:cNvPr>
          <p:cNvSpPr txBox="1"/>
          <p:nvPr/>
        </p:nvSpPr>
        <p:spPr>
          <a:xfrm>
            <a:off x="7062480" y="1803502"/>
            <a:ext cx="1632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33">
            <a:extLst>
              <a:ext uri="{FF2B5EF4-FFF2-40B4-BE49-F238E27FC236}">
                <a16:creationId xmlns:a16="http://schemas.microsoft.com/office/drawing/2014/main" id="{FF87EF5A-B70F-44D2-8B8A-4C0D8593CF16}"/>
              </a:ext>
            </a:extLst>
          </p:cNvPr>
          <p:cNvSpPr txBox="1"/>
          <p:nvPr/>
        </p:nvSpPr>
        <p:spPr>
          <a:xfrm>
            <a:off x="7061271" y="2130369"/>
            <a:ext cx="37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33">
            <a:extLst>
              <a:ext uri="{FF2B5EF4-FFF2-40B4-BE49-F238E27FC236}">
                <a16:creationId xmlns:a16="http://schemas.microsoft.com/office/drawing/2014/main" id="{327636A0-F58D-48F5-B898-CFF9E42F2C43}"/>
              </a:ext>
            </a:extLst>
          </p:cNvPr>
          <p:cNvSpPr txBox="1"/>
          <p:nvPr/>
        </p:nvSpPr>
        <p:spPr>
          <a:xfrm>
            <a:off x="6282576" y="2632135"/>
            <a:ext cx="379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chú kết luận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43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096000" y="586107"/>
            <a:ext cx="3696182" cy="524442"/>
            <a:chOff x="6096000" y="837209"/>
            <a:chExt cx="3696182" cy="5244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nhóm của bạn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213747" y="837209"/>
              <a:ext cx="458787" cy="486751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91BF65E-FE4E-427C-8E90-3527754AF2B4}"/>
              </a:ext>
            </a:extLst>
          </p:cNvPr>
          <p:cNvSpPr/>
          <p:nvPr/>
        </p:nvSpPr>
        <p:spPr>
          <a:xfrm>
            <a:off x="6190372" y="1302138"/>
            <a:ext cx="5875506" cy="4842257"/>
          </a:xfrm>
          <a:prstGeom prst="roundRect">
            <a:avLst>
              <a:gd name="adj" fmla="val 10946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9B168-1047-42CA-BC5D-7A9271541E52}"/>
              </a:ext>
            </a:extLst>
          </p:cNvPr>
          <p:cNvGrpSpPr/>
          <p:nvPr/>
        </p:nvGrpSpPr>
        <p:grpSpPr>
          <a:xfrm>
            <a:off x="6425421" y="1663434"/>
            <a:ext cx="1055146" cy="1418122"/>
            <a:chOff x="6425421" y="1663434"/>
            <a:chExt cx="1055146" cy="141812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66049C4-A5FC-47FB-BC1C-80D9D2130751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CF5188-C1F9-47A8-BB64-49A598CB94D7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9EBFF9-0F98-46A4-8ADC-E8268AE27A85}"/>
              </a:ext>
            </a:extLst>
          </p:cNvPr>
          <p:cNvGrpSpPr/>
          <p:nvPr/>
        </p:nvGrpSpPr>
        <p:grpSpPr>
          <a:xfrm>
            <a:off x="7862023" y="1663433"/>
            <a:ext cx="1055146" cy="1418123"/>
            <a:chOff x="7862023" y="1663433"/>
            <a:chExt cx="1055146" cy="1418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0B5132-FCEC-49D9-B481-40C265CBADED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A51724-DA36-422D-AD5F-21D7CD1290C0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47862B-12B0-4734-89B9-135281D907C3}"/>
              </a:ext>
            </a:extLst>
          </p:cNvPr>
          <p:cNvGrpSpPr/>
          <p:nvPr/>
        </p:nvGrpSpPr>
        <p:grpSpPr>
          <a:xfrm>
            <a:off x="9264609" y="1668292"/>
            <a:ext cx="1089162" cy="1413264"/>
            <a:chOff x="9264609" y="1668292"/>
            <a:chExt cx="1089162" cy="141326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0BCA95-2E5C-44F4-8F61-00F49ED9A1CC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5EAE70-241D-432C-BFB3-43FB4A9505B9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ABC038-8B1E-42E7-B3D6-3449C0112C3B}"/>
              </a:ext>
            </a:extLst>
          </p:cNvPr>
          <p:cNvGrpSpPr/>
          <p:nvPr/>
        </p:nvGrpSpPr>
        <p:grpSpPr>
          <a:xfrm>
            <a:off x="10735228" y="1663430"/>
            <a:ext cx="1097074" cy="1418126"/>
            <a:chOff x="10735228" y="1663430"/>
            <a:chExt cx="1097074" cy="141812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064282-198C-435E-ACF3-D93327C289B2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993B61-44CE-4684-8692-87CDD3A83AB9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717758-1FB3-495A-937C-5B55FACB20E2}"/>
              </a:ext>
            </a:extLst>
          </p:cNvPr>
          <p:cNvSpPr txBox="1"/>
          <p:nvPr/>
        </p:nvSpPr>
        <p:spPr>
          <a:xfrm>
            <a:off x="7570787" y="6182086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41132E-10E5-47EC-84D8-24A566F8254A}"/>
              </a:ext>
            </a:extLst>
          </p:cNvPr>
          <p:cNvGrpSpPr/>
          <p:nvPr/>
        </p:nvGrpSpPr>
        <p:grpSpPr>
          <a:xfrm>
            <a:off x="6491410" y="3197733"/>
            <a:ext cx="1055146" cy="1418122"/>
            <a:chOff x="6425421" y="1663434"/>
            <a:chExt cx="1055146" cy="14181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6C9421A-F8FE-4284-9AF8-9ABBE47C96EF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C63667-2472-401D-9D5A-B32A10E817A3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6E163B-5184-4FF9-918D-13AE47A1C6F7}"/>
              </a:ext>
            </a:extLst>
          </p:cNvPr>
          <p:cNvGrpSpPr/>
          <p:nvPr/>
        </p:nvGrpSpPr>
        <p:grpSpPr>
          <a:xfrm>
            <a:off x="7928012" y="3197732"/>
            <a:ext cx="1055146" cy="1418123"/>
            <a:chOff x="7862023" y="1663433"/>
            <a:chExt cx="1055146" cy="1418123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C57BD3-4170-43C6-A8AB-0430D0CAEAB5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5DC5F19-6FDD-4E5E-BC79-22C03FFF6A26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818A10-31B6-4CFD-9BED-0A6F1384B352}"/>
              </a:ext>
            </a:extLst>
          </p:cNvPr>
          <p:cNvGrpSpPr/>
          <p:nvPr/>
        </p:nvGrpSpPr>
        <p:grpSpPr>
          <a:xfrm>
            <a:off x="9330598" y="3202591"/>
            <a:ext cx="1089162" cy="1413264"/>
            <a:chOff x="9264609" y="1668292"/>
            <a:chExt cx="1089162" cy="14132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AAC7C0-98F7-4DCA-B377-E859C204426D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043" t="-36846" r="-80831" b="-756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552439-3918-4DD7-A0E0-AF0303050A08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1BDC34-E98B-48F5-B96A-2D3A7A2B3139}"/>
              </a:ext>
            </a:extLst>
          </p:cNvPr>
          <p:cNvGrpSpPr/>
          <p:nvPr/>
        </p:nvGrpSpPr>
        <p:grpSpPr>
          <a:xfrm>
            <a:off x="10801217" y="3197729"/>
            <a:ext cx="1097074" cy="1418126"/>
            <a:chOff x="10735228" y="1663430"/>
            <a:chExt cx="1097074" cy="141812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721086-6DB7-49A3-83B2-B36AB44A8369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1" b="-46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7D5654-EF48-4083-AA23-5436B92608F0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DC10190-54C1-4551-BE9D-EC1E81237CA2}"/>
              </a:ext>
            </a:extLst>
          </p:cNvPr>
          <p:cNvGrpSpPr/>
          <p:nvPr/>
        </p:nvGrpSpPr>
        <p:grpSpPr>
          <a:xfrm>
            <a:off x="6516997" y="4681550"/>
            <a:ext cx="1055146" cy="1418122"/>
            <a:chOff x="6425421" y="1663434"/>
            <a:chExt cx="1055146" cy="141812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3214B1-7AE1-4A3E-A4F1-B71E47C91916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7" t="-48094" r="-10565" b="-635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034793A-5889-4211-9C57-9D39A5C5DB72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ED10D9-9BDF-41F3-9B15-0FBC6E12F7B8}"/>
              </a:ext>
            </a:extLst>
          </p:cNvPr>
          <p:cNvGrpSpPr/>
          <p:nvPr/>
        </p:nvGrpSpPr>
        <p:grpSpPr>
          <a:xfrm>
            <a:off x="7953599" y="4681549"/>
            <a:ext cx="1055146" cy="1418123"/>
            <a:chOff x="7862023" y="1663433"/>
            <a:chExt cx="1055146" cy="14181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9E3B229-E14D-4BA9-93B9-E125E17B5626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7645" t="913" r="-41169" b="-9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715059-DDA2-4C06-ACE6-8AB3D53CC9CE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131C67-A38A-42C2-9EFE-2079CCE2A90F}"/>
              </a:ext>
            </a:extLst>
          </p:cNvPr>
          <p:cNvGrpSpPr/>
          <p:nvPr/>
        </p:nvGrpSpPr>
        <p:grpSpPr>
          <a:xfrm>
            <a:off x="9356185" y="4686408"/>
            <a:ext cx="1089162" cy="1413264"/>
            <a:chOff x="9264609" y="1668292"/>
            <a:chExt cx="1089162" cy="141326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C2F6E02-8AFD-476A-905D-094673B9E003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654" b="-265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6A5D9D-90EC-4FB1-AB6D-ED7F1B618EF7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93541E4-4F56-4B2B-930F-397FB7CDB0F4}"/>
              </a:ext>
            </a:extLst>
          </p:cNvPr>
          <p:cNvGrpSpPr/>
          <p:nvPr/>
        </p:nvGrpSpPr>
        <p:grpSpPr>
          <a:xfrm>
            <a:off x="10826804" y="4681546"/>
            <a:ext cx="1097074" cy="1418126"/>
            <a:chOff x="10735228" y="1663430"/>
            <a:chExt cx="1097074" cy="141812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96046A2-76E0-454D-BE14-2C8E84326E28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1219" r="-2121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D83E64-5E86-4D8C-87F7-6942E4F06CEF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9331F7C-85E0-449C-A852-C2A96D6C8AC7}"/>
              </a:ext>
            </a:extLst>
          </p:cNvPr>
          <p:cNvGrpSpPr/>
          <p:nvPr/>
        </p:nvGrpSpPr>
        <p:grpSpPr>
          <a:xfrm>
            <a:off x="13166832" y="1874255"/>
            <a:ext cx="3801040" cy="523220"/>
            <a:chOff x="6096000" y="838431"/>
            <a:chExt cx="3801040" cy="52322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043DB72-359A-49EF-A7AA-E4EBBAE7BAFB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4AC2B08-60F3-4E27-88C3-5B02ABB41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609E3D2-03FD-498B-AA30-E59FD6E47F1E}"/>
              </a:ext>
            </a:extLst>
          </p:cNvPr>
          <p:cNvGrpSpPr/>
          <p:nvPr/>
        </p:nvGrpSpPr>
        <p:grpSpPr>
          <a:xfrm>
            <a:off x="13169883" y="1619372"/>
            <a:ext cx="5969878" cy="948141"/>
            <a:chOff x="6115945" y="2288617"/>
            <a:chExt cx="5969878" cy="948141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30BDB623-68A2-4E72-9556-01ABAD4E4E13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7449FDB9-292B-4BC8-B857-6D9B99CC606A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040F4BE-D254-48CC-9C0C-F85A1C789694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4C22CCB-329C-4031-8936-3F9EC78E5E0A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6BD90AF4-2CA6-404F-B89A-9909143EFF0C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3E5359C-8D13-4D8C-9771-9CFCAFE7990F}"/>
              </a:ext>
            </a:extLst>
          </p:cNvPr>
          <p:cNvGrpSpPr/>
          <p:nvPr/>
        </p:nvGrpSpPr>
        <p:grpSpPr>
          <a:xfrm>
            <a:off x="13140675" y="1631048"/>
            <a:ext cx="5969878" cy="948141"/>
            <a:chOff x="6115945" y="3438850"/>
            <a:chExt cx="5969878" cy="948141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9C7BE5A4-5C87-4AEA-B3BA-060DAB0AAA9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6F058437-08B7-4A16-B229-316CFE0BE625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50C74E-61D3-489A-A788-3FD9BE3A8B4A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EEC9CA3-F70E-4A88-A432-4B3E88A9692F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0DC78C9F-1E93-4309-90C1-D9E0A9EB0096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AFAB067-75D3-424B-BDEE-E76055E3CBA4}"/>
              </a:ext>
            </a:extLst>
          </p:cNvPr>
          <p:cNvGrpSpPr/>
          <p:nvPr/>
        </p:nvGrpSpPr>
        <p:grpSpPr>
          <a:xfrm>
            <a:off x="13209069" y="1654494"/>
            <a:ext cx="5969878" cy="948141"/>
            <a:chOff x="6086737" y="4553335"/>
            <a:chExt cx="5969878" cy="948141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1045D58F-88A7-43DF-8109-F9DEEDFFDFE1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2A88BB0F-9FD4-4DBB-8181-E23E77ADB564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B9CED7A-512C-408B-9A5F-338DD3C89035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F97BD33-70EE-4B13-BB48-F36E4F029086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3F424C4B-DB78-429F-BA18-9B036C20B948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48DB5D5-B258-4B6C-B640-BD8C42C52531}"/>
              </a:ext>
            </a:extLst>
          </p:cNvPr>
          <p:cNvGrpSpPr/>
          <p:nvPr/>
        </p:nvGrpSpPr>
        <p:grpSpPr>
          <a:xfrm>
            <a:off x="13222927" y="1608901"/>
            <a:ext cx="5969878" cy="1025488"/>
            <a:chOff x="6086737" y="5699797"/>
            <a:chExt cx="5969878" cy="1025488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E933AD85-A693-4586-B2AF-07F5FE704A39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0D046CDF-FB08-44EC-8794-EAD2D94387D4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D5570EB-A84E-49CE-87B8-16BDC1E0AB50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AF37AB0-EBBB-4E95-B3EF-30EE26BC40C8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C52BFAAC-7232-4F4A-8F66-0249A861186C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39C4BC9-E8AD-4F97-97AE-1D69CAA6DF8C}"/>
              </a:ext>
            </a:extLst>
          </p:cNvPr>
          <p:cNvGrpSpPr/>
          <p:nvPr/>
        </p:nvGrpSpPr>
        <p:grpSpPr>
          <a:xfrm>
            <a:off x="13131813" y="1604077"/>
            <a:ext cx="5969878" cy="948141"/>
            <a:chOff x="6077875" y="1189549"/>
            <a:chExt cx="5969878" cy="948141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243573D0-D05F-4482-A826-CCEB07006922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6BEFEF6-DA25-4EBC-92D1-78974A55D077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9CCBA0-2C22-4DC5-A1A1-B8D1C5995F5E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BFEED7E-9530-4159-8976-8F32BDCB5941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296ADF43-91BD-4869-A1DA-3ECBA7EF6D3F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516921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982"/>
      </p:ext>
    </p:extLst>
  </p:cSld>
  <p:clrMapOvr>
    <a:masterClrMapping/>
  </p:clrMapOvr>
  <p:transition spd="med" advTm="0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E4F0-AEE5-4FE5-A571-D83398EA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C3FA-D6DB-4AE3-BDD7-2D0DBEC3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6CFA4-E406-44C3-BA87-AA21493B57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31313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B236C-57D5-43D7-B743-1072E678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48" b="94902" l="42372" r="58343">
                        <a14:foregroundMark x1="49919" y1="83062" x2="49919" y2="830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76" t="81566" r="39661" b="3616"/>
          <a:stretch/>
        </p:blipFill>
        <p:spPr>
          <a:xfrm>
            <a:off x="5710941" y="5668827"/>
            <a:ext cx="770115" cy="1016271"/>
          </a:xfrm>
          <a:prstGeom prst="rect">
            <a:avLst/>
          </a:prstGeom>
          <a:ln>
            <a:solidFill>
              <a:srgbClr val="1D1D1D"/>
            </a:solidFill>
          </a:ln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1DC2AA5F-9AD8-4D8C-A22F-BD95008F525C}"/>
              </a:ext>
            </a:extLst>
          </p:cNvPr>
          <p:cNvSpPr/>
          <p:nvPr/>
        </p:nvSpPr>
        <p:spPr>
          <a:xfrm>
            <a:off x="4189177" y="315287"/>
            <a:ext cx="3854228" cy="1204831"/>
          </a:xfrm>
          <a:prstGeom prst="flowChartTerminator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AAE76-42A7-4277-BEAC-725B4D6CE94F}"/>
              </a:ext>
            </a:extLst>
          </p:cNvPr>
          <p:cNvSpPr txBox="1"/>
          <p:nvPr/>
        </p:nvSpPr>
        <p:spPr>
          <a:xfrm>
            <a:off x="5385262" y="750718"/>
            <a:ext cx="278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KẾT THÚC THUYẾT TRÌNH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AC7B8-AE71-4A5D-A174-9CF86A3894B5}"/>
              </a:ext>
            </a:extLst>
          </p:cNvPr>
          <p:cNvSpPr/>
          <p:nvPr/>
        </p:nvSpPr>
        <p:spPr>
          <a:xfrm>
            <a:off x="4228314" y="366570"/>
            <a:ext cx="1131841" cy="113762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1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2140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569A7DCC-B4FA-459F-B06D-D1C923D2E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23" y="1852819"/>
            <a:ext cx="1810871" cy="1955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AB9A3-511A-474A-8876-275D94C4EFFE}"/>
              </a:ext>
            </a:extLst>
          </p:cNvPr>
          <p:cNvSpPr txBox="1"/>
          <p:nvPr/>
        </p:nvSpPr>
        <p:spPr>
          <a:xfrm>
            <a:off x="2328185" y="3933825"/>
            <a:ext cx="7797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Watching!</a:t>
            </a:r>
            <a:endParaRPr lang="vi-VN" sz="5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5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2894" y="1874255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91BF65E-FE4E-427C-8E90-3527754AF2B4}"/>
              </a:ext>
            </a:extLst>
          </p:cNvPr>
          <p:cNvSpPr/>
          <p:nvPr/>
        </p:nvSpPr>
        <p:spPr>
          <a:xfrm>
            <a:off x="6190372" y="8303848"/>
            <a:ext cx="5875506" cy="4842257"/>
          </a:xfrm>
          <a:prstGeom prst="roundRect">
            <a:avLst>
              <a:gd name="adj" fmla="val 10946"/>
            </a:avLst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B9B168-1047-42CA-BC5D-7A9271541E52}"/>
              </a:ext>
            </a:extLst>
          </p:cNvPr>
          <p:cNvGrpSpPr/>
          <p:nvPr/>
        </p:nvGrpSpPr>
        <p:grpSpPr>
          <a:xfrm>
            <a:off x="6425421" y="8665144"/>
            <a:ext cx="1055146" cy="1418122"/>
            <a:chOff x="6425421" y="1663434"/>
            <a:chExt cx="1055146" cy="141812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66049C4-A5FC-47FB-BC1C-80D9D2130751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CF5188-C1F9-47A8-BB64-49A598CB94D7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9EBFF9-0F98-46A4-8ADC-E8268AE27A85}"/>
              </a:ext>
            </a:extLst>
          </p:cNvPr>
          <p:cNvGrpSpPr/>
          <p:nvPr/>
        </p:nvGrpSpPr>
        <p:grpSpPr>
          <a:xfrm>
            <a:off x="7862023" y="8665143"/>
            <a:ext cx="1055146" cy="1418123"/>
            <a:chOff x="7862023" y="1663433"/>
            <a:chExt cx="1055146" cy="14181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0B5132-FCEC-49D9-B481-40C265CBADED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A51724-DA36-422D-AD5F-21D7CD1290C0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47862B-12B0-4734-89B9-135281D907C3}"/>
              </a:ext>
            </a:extLst>
          </p:cNvPr>
          <p:cNvGrpSpPr/>
          <p:nvPr/>
        </p:nvGrpSpPr>
        <p:grpSpPr>
          <a:xfrm>
            <a:off x="9264609" y="8670002"/>
            <a:ext cx="1089162" cy="1413264"/>
            <a:chOff x="9264609" y="1668292"/>
            <a:chExt cx="1089162" cy="141326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0BCA95-2E5C-44F4-8F61-00F49ED9A1CC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5EAE70-241D-432C-BFB3-43FB4A9505B9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ABC038-8B1E-42E7-B3D6-3449C0112C3B}"/>
              </a:ext>
            </a:extLst>
          </p:cNvPr>
          <p:cNvGrpSpPr/>
          <p:nvPr/>
        </p:nvGrpSpPr>
        <p:grpSpPr>
          <a:xfrm>
            <a:off x="10735228" y="8665140"/>
            <a:ext cx="1097074" cy="1418126"/>
            <a:chOff x="10735228" y="1663430"/>
            <a:chExt cx="1097074" cy="141812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064282-198C-435E-ACF3-D93327C289B2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993B61-44CE-4684-8692-87CDD3A83AB9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717758-1FB3-495A-937C-5B55FACB20E2}"/>
              </a:ext>
            </a:extLst>
          </p:cNvPr>
          <p:cNvSpPr txBox="1"/>
          <p:nvPr/>
        </p:nvSpPr>
        <p:spPr>
          <a:xfrm>
            <a:off x="7570787" y="13183796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41132E-10E5-47EC-84D8-24A566F8254A}"/>
              </a:ext>
            </a:extLst>
          </p:cNvPr>
          <p:cNvGrpSpPr/>
          <p:nvPr/>
        </p:nvGrpSpPr>
        <p:grpSpPr>
          <a:xfrm>
            <a:off x="6491410" y="10199443"/>
            <a:ext cx="1055146" cy="1418122"/>
            <a:chOff x="6425421" y="1663434"/>
            <a:chExt cx="1055146" cy="14181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6C9421A-F8FE-4284-9AF8-9ABBE47C96EF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C63667-2472-401D-9D5A-B32A10E817A3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6E163B-5184-4FF9-918D-13AE47A1C6F7}"/>
              </a:ext>
            </a:extLst>
          </p:cNvPr>
          <p:cNvGrpSpPr/>
          <p:nvPr/>
        </p:nvGrpSpPr>
        <p:grpSpPr>
          <a:xfrm>
            <a:off x="7928012" y="10199442"/>
            <a:ext cx="1055146" cy="1418123"/>
            <a:chOff x="7862023" y="1663433"/>
            <a:chExt cx="1055146" cy="1418123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C57BD3-4170-43C6-A8AB-0430D0CAEAB5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5DC5F19-6FDD-4E5E-BC79-22C03FFF6A26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818A10-31B6-4CFD-9BED-0A6F1384B352}"/>
              </a:ext>
            </a:extLst>
          </p:cNvPr>
          <p:cNvGrpSpPr/>
          <p:nvPr/>
        </p:nvGrpSpPr>
        <p:grpSpPr>
          <a:xfrm>
            <a:off x="9330598" y="10204301"/>
            <a:ext cx="1089162" cy="1413264"/>
            <a:chOff x="9264609" y="1668292"/>
            <a:chExt cx="1089162" cy="14132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AAC7C0-98F7-4DCA-B377-E859C204426D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5043" t="-36846" r="-80831" b="-756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552439-3918-4DD7-A0E0-AF0303050A08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1BDC34-E98B-48F5-B96A-2D3A7A2B3139}"/>
              </a:ext>
            </a:extLst>
          </p:cNvPr>
          <p:cNvGrpSpPr/>
          <p:nvPr/>
        </p:nvGrpSpPr>
        <p:grpSpPr>
          <a:xfrm>
            <a:off x="10801217" y="10199439"/>
            <a:ext cx="1097074" cy="1418126"/>
            <a:chOff x="10735228" y="1663430"/>
            <a:chExt cx="1097074" cy="141812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721086-6DB7-49A3-83B2-B36AB44A8369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1" b="-46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7D5654-EF48-4083-AA23-5436B92608F0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DC10190-54C1-4551-BE9D-EC1E81237CA2}"/>
              </a:ext>
            </a:extLst>
          </p:cNvPr>
          <p:cNvGrpSpPr/>
          <p:nvPr/>
        </p:nvGrpSpPr>
        <p:grpSpPr>
          <a:xfrm>
            <a:off x="6516997" y="11683260"/>
            <a:ext cx="1055146" cy="1418122"/>
            <a:chOff x="6425421" y="1663434"/>
            <a:chExt cx="1055146" cy="141812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3214B1-7AE1-4A3E-A4F1-B71E47C91916}"/>
                </a:ext>
              </a:extLst>
            </p:cNvPr>
            <p:cNvSpPr/>
            <p:nvPr/>
          </p:nvSpPr>
          <p:spPr>
            <a:xfrm>
              <a:off x="6425422" y="1663434"/>
              <a:ext cx="1055145" cy="1001949"/>
            </a:xfrm>
            <a:prstGeom prst="ellipse">
              <a:avLst/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7" t="-48094" r="-10565" b="-635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034793A-5889-4211-9C57-9D39A5C5DB72}"/>
                </a:ext>
              </a:extLst>
            </p:cNvPr>
            <p:cNvSpPr txBox="1"/>
            <p:nvPr/>
          </p:nvSpPr>
          <p:spPr>
            <a:xfrm>
              <a:off x="6425421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4ED10D9-9BDF-41F3-9B15-0FBC6E12F7B8}"/>
              </a:ext>
            </a:extLst>
          </p:cNvPr>
          <p:cNvGrpSpPr/>
          <p:nvPr/>
        </p:nvGrpSpPr>
        <p:grpSpPr>
          <a:xfrm>
            <a:off x="7953599" y="11683259"/>
            <a:ext cx="1055146" cy="1418123"/>
            <a:chOff x="7862023" y="1663433"/>
            <a:chExt cx="1055146" cy="141812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9E3B229-E14D-4BA9-93B9-E125E17B5626}"/>
                </a:ext>
              </a:extLst>
            </p:cNvPr>
            <p:cNvSpPr/>
            <p:nvPr/>
          </p:nvSpPr>
          <p:spPr>
            <a:xfrm>
              <a:off x="7862024" y="1663433"/>
              <a:ext cx="1055145" cy="1001949"/>
            </a:xfrm>
            <a:prstGeom prst="ellipse">
              <a:avLst/>
            </a:prstGeom>
            <a:blipFill dpi="0"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7645" t="913" r="-41169" b="-9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7715059-DDA2-4C06-ACE6-8AB3D53CC9CE}"/>
                </a:ext>
              </a:extLst>
            </p:cNvPr>
            <p:cNvSpPr txBox="1"/>
            <p:nvPr/>
          </p:nvSpPr>
          <p:spPr>
            <a:xfrm>
              <a:off x="7862023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131C67-A38A-42C2-9EFE-2079CCE2A90F}"/>
              </a:ext>
            </a:extLst>
          </p:cNvPr>
          <p:cNvGrpSpPr/>
          <p:nvPr/>
        </p:nvGrpSpPr>
        <p:grpSpPr>
          <a:xfrm>
            <a:off x="9356185" y="11688118"/>
            <a:ext cx="1089162" cy="1413264"/>
            <a:chOff x="9264609" y="1668292"/>
            <a:chExt cx="1089162" cy="141326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C2F6E02-8AFD-476A-905D-094673B9E003}"/>
                </a:ext>
              </a:extLst>
            </p:cNvPr>
            <p:cNvSpPr/>
            <p:nvPr/>
          </p:nvSpPr>
          <p:spPr>
            <a:xfrm>
              <a:off x="9298626" y="1668292"/>
              <a:ext cx="1055145" cy="1001949"/>
            </a:xfrm>
            <a:prstGeom prst="ellipse">
              <a:avLst/>
            </a:pr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654" b="-265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D6A5D9D-90EC-4FB1-AB6D-ED7F1B618EF7}"/>
                </a:ext>
              </a:extLst>
            </p:cNvPr>
            <p:cNvSpPr txBox="1"/>
            <p:nvPr/>
          </p:nvSpPr>
          <p:spPr>
            <a:xfrm>
              <a:off x="9264609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93541E4-4F56-4B2B-930F-397FB7CDB0F4}"/>
              </a:ext>
            </a:extLst>
          </p:cNvPr>
          <p:cNvGrpSpPr/>
          <p:nvPr/>
        </p:nvGrpSpPr>
        <p:grpSpPr>
          <a:xfrm>
            <a:off x="10826804" y="11683256"/>
            <a:ext cx="1097074" cy="1418126"/>
            <a:chOff x="10735228" y="1663430"/>
            <a:chExt cx="1097074" cy="141812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96046A2-76E0-454D-BE14-2C8E84326E28}"/>
                </a:ext>
              </a:extLst>
            </p:cNvPr>
            <p:cNvSpPr/>
            <p:nvPr/>
          </p:nvSpPr>
          <p:spPr>
            <a:xfrm>
              <a:off x="10735228" y="1663430"/>
              <a:ext cx="1055145" cy="1001949"/>
            </a:xfrm>
            <a:prstGeom prst="ellipse">
              <a:avLst/>
            </a:pr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1219" r="-2121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D83E64-5E86-4D8C-87F7-6942E4F06CEF}"/>
                </a:ext>
              </a:extLst>
            </p:cNvPr>
            <p:cNvSpPr txBox="1"/>
            <p:nvPr/>
          </p:nvSpPr>
          <p:spPr>
            <a:xfrm>
              <a:off x="10777157" y="2712224"/>
              <a:ext cx="105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859A62A-5A82-44C6-B081-327BAE4C1EEA}"/>
              </a:ext>
            </a:extLst>
          </p:cNvPr>
          <p:cNvGrpSpPr/>
          <p:nvPr/>
        </p:nvGrpSpPr>
        <p:grpSpPr>
          <a:xfrm>
            <a:off x="6248400" y="7740217"/>
            <a:ext cx="3696182" cy="524442"/>
            <a:chOff x="6096000" y="837209"/>
            <a:chExt cx="3696182" cy="52444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F4DE815-0CEB-455B-831F-0C2AC5E095EB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 nhóm của bạn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0DA6896-3A6A-455D-9F8F-EFFC3AA78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213747" y="837209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1619372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086737" y="1631048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155131" y="1654494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168989" y="1608901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604077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85909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484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93DD76-EE7C-4C21-A537-E93EF1F08F36}"/>
              </a:ext>
            </a:extLst>
          </p:cNvPr>
          <p:cNvGrpSpPr/>
          <p:nvPr/>
        </p:nvGrpSpPr>
        <p:grpSpPr>
          <a:xfrm>
            <a:off x="1595766" y="838431"/>
            <a:ext cx="3114675" cy="1292662"/>
            <a:chOff x="4502150" y="907881"/>
            <a:chExt cx="3114675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24E1B4-4E5A-4718-915E-FA46A3D55989}"/>
                </a:ext>
              </a:extLst>
            </p:cNvPr>
            <p:cNvSpPr txBox="1"/>
            <p:nvPr/>
          </p:nvSpPr>
          <p:spPr>
            <a:xfrm>
              <a:off x="4591050" y="907881"/>
              <a:ext cx="3009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20:45</a:t>
              </a:r>
              <a:endParaRPr lang="vi-VN"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D24AF-F9E7-44ED-8DB2-D6E20F546735}"/>
                </a:ext>
              </a:extLst>
            </p:cNvPr>
            <p:cNvSpPr txBox="1"/>
            <p:nvPr/>
          </p:nvSpPr>
          <p:spPr>
            <a:xfrm>
              <a:off x="4502150" y="1831211"/>
              <a:ext cx="3114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 tư, 18 tháng 8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862A8-A3DC-4E5D-9647-B5A491541FE3}"/>
              </a:ext>
            </a:extLst>
          </p:cNvPr>
          <p:cNvGrpSpPr/>
          <p:nvPr/>
        </p:nvGrpSpPr>
        <p:grpSpPr>
          <a:xfrm>
            <a:off x="569913" y="2757657"/>
            <a:ext cx="4953000" cy="3181350"/>
            <a:chOff x="569913" y="2757657"/>
            <a:chExt cx="4953000" cy="31813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91AEC3-1312-4696-9D47-8BB5BA1432D6}"/>
                </a:ext>
              </a:extLst>
            </p:cNvPr>
            <p:cNvSpPr/>
            <p:nvPr/>
          </p:nvSpPr>
          <p:spPr>
            <a:xfrm>
              <a:off x="569913" y="2757657"/>
              <a:ext cx="4953000" cy="3181350"/>
            </a:xfrm>
            <a:prstGeom prst="roundRect">
              <a:avLst>
                <a:gd name="adj" fmla="val 5589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8FC1D3-4D4A-410E-AAF9-5A57DCF10F14}"/>
                </a:ext>
              </a:extLst>
            </p:cNvPr>
            <p:cNvSpPr/>
            <p:nvPr/>
          </p:nvSpPr>
          <p:spPr>
            <a:xfrm>
              <a:off x="809625" y="2978762"/>
              <a:ext cx="1447800" cy="1369134"/>
            </a:xfrm>
            <a:prstGeom prst="roundRect">
              <a:avLst>
                <a:gd name="adj" fmla="val 95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9D1FF-FF32-44B2-B303-97665A340078}"/>
                </a:ext>
              </a:extLst>
            </p:cNvPr>
            <p:cNvSpPr txBox="1"/>
            <p:nvPr/>
          </p:nvSpPr>
          <p:spPr>
            <a:xfrm>
              <a:off x="2257809" y="3220085"/>
              <a:ext cx="1632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9393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200" b="1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7144-185E-4497-8177-328FD4984A80}"/>
                </a:ext>
              </a:extLst>
            </p:cNvPr>
            <p:cNvSpPr txBox="1"/>
            <p:nvPr/>
          </p:nvSpPr>
          <p:spPr>
            <a:xfrm>
              <a:off x="2257425" y="3422383"/>
              <a:ext cx="11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E2E2E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Gone</a:t>
              </a:r>
              <a:endParaRPr lang="vi-VN" b="1">
                <a:solidFill>
                  <a:srgbClr val="E2E2E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28489-202C-4A95-BDA8-8061E641C87D}"/>
                </a:ext>
              </a:extLst>
            </p:cNvPr>
            <p:cNvSpPr txBox="1"/>
            <p:nvPr/>
          </p:nvSpPr>
          <p:spPr>
            <a:xfrm>
              <a:off x="2272002" y="3762028"/>
              <a:ext cx="2454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ROSÉ – R - Single</a:t>
              </a:r>
              <a:endParaRPr lang="vi-V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ED6BFA-A194-440B-B4F6-5BF27D3F9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465" b="31103" l="87594" r="90928"/>
                      </a14:imgEffect>
                    </a14:imgLayer>
                  </a14:imgProps>
                </a:ext>
              </a:extLst>
            </a:blip>
            <a:srcRect l="87177" t="23635" r="8655" b="68067"/>
            <a:stretch/>
          </p:blipFill>
          <p:spPr>
            <a:xfrm>
              <a:off x="4993589" y="3396551"/>
              <a:ext cx="394687" cy="44201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B1ABC99-C4BD-49D9-8709-7F341CC0BC41}"/>
                </a:ext>
              </a:extLst>
            </p:cNvPr>
            <p:cNvSpPr/>
            <p:nvPr/>
          </p:nvSpPr>
          <p:spPr>
            <a:xfrm>
              <a:off x="809625" y="4531485"/>
              <a:ext cx="4578651" cy="60507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83EE17-A76B-4DB5-819A-9D7E195E6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763" b="63066" l="63625" r="70426">
                          <a14:foregroundMark x1="66123" y1="56441" x2="65987" y2="59098"/>
                        </a14:backgroundRemoval>
                      </a14:imgEffect>
                    </a14:imgLayer>
                  </a14:imgProps>
                </a:ext>
              </a:extLst>
            </a:blip>
            <a:srcRect l="62775" t="50350" r="28724" b="35521"/>
            <a:stretch/>
          </p:blipFill>
          <p:spPr>
            <a:xfrm>
              <a:off x="2854866" y="4791808"/>
              <a:ext cx="582773" cy="5447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673A3-0E51-4A0D-93BB-15CDF7AE2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409" b="62739" l="78193" r="85343"/>
                      </a14:imgEffect>
                    </a14:imgLayer>
                  </a14:imgProps>
                </a:ext>
              </a:extLst>
            </a:blip>
            <a:srcRect l="77299" t="53368" r="13763" b="36220"/>
            <a:stretch/>
          </p:blipFill>
          <p:spPr>
            <a:xfrm>
              <a:off x="4137157" y="4918248"/>
              <a:ext cx="651641" cy="4269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6A069-2792-4C6B-AC7A-CA149AC6E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3505" b="63013" l="49501" r="56767"/>
                      </a14:imgEffect>
                    </a14:imgLayer>
                  </a14:imgProps>
                </a:ext>
              </a:extLst>
            </a:blip>
            <a:srcRect l="48593" t="52317" r="42325" b="35799"/>
            <a:stretch/>
          </p:blipFill>
          <p:spPr>
            <a:xfrm>
              <a:off x="1427695" y="4863815"/>
              <a:ext cx="693056" cy="51012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A8C280-839C-430F-B44C-56B2DF451822}"/>
                </a:ext>
              </a:extLst>
            </p:cNvPr>
            <p:cNvSpPr/>
            <p:nvPr/>
          </p:nvSpPr>
          <p:spPr>
            <a:xfrm>
              <a:off x="809624" y="4531485"/>
              <a:ext cx="1311127" cy="60507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0360-3AC8-4DA0-B22C-CE11A37CD7A3}"/>
                </a:ext>
              </a:extLst>
            </p:cNvPr>
            <p:cNvSpPr/>
            <p:nvPr/>
          </p:nvSpPr>
          <p:spPr>
            <a:xfrm>
              <a:off x="2052494" y="4497312"/>
              <a:ext cx="135576" cy="12885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62BC8B-EA3C-4550-B9BB-EDD0371FF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7470" b="74305" l="43746" r="46483">
                          <a14:foregroundMark x1="46014" y1="71014" x2="46014" y2="71014"/>
                        </a14:backgroundRemoval>
                      </a14:imgEffect>
                    </a14:imgLayer>
                  </a14:imgProps>
                </a:ext>
              </a:extLst>
            </a:blip>
            <a:srcRect l="43404" t="66616" r="53175" b="24841"/>
            <a:stretch/>
          </p:blipFill>
          <p:spPr>
            <a:xfrm>
              <a:off x="919718" y="5373935"/>
              <a:ext cx="330680" cy="4644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5EEF3F-2CDD-475B-ACE9-BB66EB63C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785" b="74264" l="86865" r="91604">
                          <a14:foregroundMark x1="89176" y1="71095" x2="89176" y2="71095"/>
                          <a14:foregroundMark x1="89764" y1="71337" x2="89764" y2="71337"/>
                          <a14:foregroundMark x1="90263" y1="71256" x2="90263" y2="71256"/>
                        </a14:backgroundRemoval>
                      </a14:imgEffect>
                    </a14:imgLayer>
                  </a14:imgProps>
                </a:ext>
              </a:extLst>
            </a:blip>
            <a:srcRect l="86273" t="68100" r="7804" b="25051"/>
            <a:stretch/>
          </p:blipFill>
          <p:spPr>
            <a:xfrm>
              <a:off x="4729419" y="5448943"/>
              <a:ext cx="528340" cy="343594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5AAEC93-0AD1-4D8F-868E-E67184E8946C}"/>
                </a:ext>
              </a:extLst>
            </p:cNvPr>
            <p:cNvSpPr/>
            <p:nvPr/>
          </p:nvSpPr>
          <p:spPr>
            <a:xfrm>
              <a:off x="1355622" y="5597881"/>
              <a:ext cx="3268573" cy="45719"/>
            </a:xfrm>
            <a:prstGeom prst="roundRect">
              <a:avLst>
                <a:gd name="adj" fmla="val 50000"/>
              </a:avLst>
            </a:prstGeom>
            <a:solidFill>
              <a:srgbClr val="4B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0056B01-0E82-4F82-9210-B10F8346A927}"/>
                </a:ext>
              </a:extLst>
            </p:cNvPr>
            <p:cNvSpPr/>
            <p:nvPr/>
          </p:nvSpPr>
          <p:spPr>
            <a:xfrm>
              <a:off x="1355622" y="5597881"/>
              <a:ext cx="1813247" cy="45719"/>
            </a:xfrm>
            <a:prstGeom prst="roundRect">
              <a:avLst>
                <a:gd name="adj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6300DE-9633-40D5-BED1-8C6FF90C0F14}"/>
                </a:ext>
              </a:extLst>
            </p:cNvPr>
            <p:cNvSpPr/>
            <p:nvPr/>
          </p:nvSpPr>
          <p:spPr>
            <a:xfrm>
              <a:off x="3079514" y="5476897"/>
              <a:ext cx="307141" cy="296661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1C829-84F8-4FB7-8F38-5FA1AF8089C6}"/>
                </a:ext>
              </a:extLst>
            </p:cNvPr>
            <p:cNvSpPr txBox="1"/>
            <p:nvPr/>
          </p:nvSpPr>
          <p:spPr>
            <a:xfrm>
              <a:off x="725602" y="4617352"/>
              <a:ext cx="7395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0:54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33FDC-7789-44B9-B570-CD5064BBE379}"/>
                </a:ext>
              </a:extLst>
            </p:cNvPr>
            <p:cNvSpPr txBox="1"/>
            <p:nvPr/>
          </p:nvSpPr>
          <p:spPr>
            <a:xfrm>
              <a:off x="4960626" y="4617352"/>
              <a:ext cx="4934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rgbClr val="4B4B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-2:33</a:t>
              </a:r>
              <a:endParaRPr lang="vi-VN" sz="1050">
                <a:solidFill>
                  <a:srgbClr val="4B4B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31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49F817-05B2-4E3D-B26D-E3D07380E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899" y="4045559"/>
              <a:ext cx="250993" cy="250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38316-8F2D-4FB9-B660-EC7EEF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6139" b="94091"/>
          <a:stretch/>
        </p:blipFill>
        <p:spPr>
          <a:xfrm>
            <a:off x="16893" y="0"/>
            <a:ext cx="1338729" cy="321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B38000-EAC7-4478-A99F-3AF85B7B1E7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54" b="93924"/>
          <a:stretch/>
        </p:blipFill>
        <p:spPr>
          <a:xfrm>
            <a:off x="11377914" y="1"/>
            <a:ext cx="814086" cy="30422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F9DEC-E436-4A60-BE2A-A06E144725A1}"/>
              </a:ext>
            </a:extLst>
          </p:cNvPr>
          <p:cNvGrpSpPr/>
          <p:nvPr/>
        </p:nvGrpSpPr>
        <p:grpSpPr>
          <a:xfrm>
            <a:off x="6111468" y="565284"/>
            <a:ext cx="3801040" cy="523220"/>
            <a:chOff x="6096000" y="838431"/>
            <a:chExt cx="3801040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A2DDC4-E683-4553-BFF5-FF520986E2B2}"/>
                </a:ext>
              </a:extLst>
            </p:cNvPr>
            <p:cNvSpPr txBox="1"/>
            <p:nvPr/>
          </p:nvSpPr>
          <p:spPr>
            <a:xfrm>
              <a:off x="6096000" y="838431"/>
              <a:ext cx="3696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Môn học thuyết trình</a:t>
              </a:r>
              <a:endPara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3911C3-A252-4A3B-8ADD-5EE63CB26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4145" b="49823" l="88604" r="98119">
                          <a14:foregroundMark x1="93398" y1="49774" x2="93398" y2="49774"/>
                        </a14:backgroundRemoval>
                      </a14:imgEffect>
                    </a14:imgLayer>
                  </a14:imgProps>
                </a:ext>
              </a:extLst>
            </a:blip>
            <a:srcRect l="87415" t="43435" r="692" b="49467"/>
            <a:stretch/>
          </p:blipFill>
          <p:spPr>
            <a:xfrm>
              <a:off x="9438253" y="838431"/>
              <a:ext cx="458787" cy="48675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C4297A-C846-45A6-BC87-4144874F9B13}"/>
              </a:ext>
            </a:extLst>
          </p:cNvPr>
          <p:cNvGrpSpPr/>
          <p:nvPr/>
        </p:nvGrpSpPr>
        <p:grpSpPr>
          <a:xfrm>
            <a:off x="6115945" y="2288617"/>
            <a:ext cx="5969878" cy="948141"/>
            <a:chOff x="6115945" y="2288617"/>
            <a:chExt cx="5969878" cy="94814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5E1AF59F-DB25-4FE9-9595-D93F987485F9}"/>
                </a:ext>
              </a:extLst>
            </p:cNvPr>
            <p:cNvSpPr/>
            <p:nvPr/>
          </p:nvSpPr>
          <p:spPr>
            <a:xfrm rot="10800000">
              <a:off x="6115945" y="2288617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937F1B5-C180-4C86-AF77-0565370213E8}"/>
                </a:ext>
              </a:extLst>
            </p:cNvPr>
            <p:cNvSpPr/>
            <p:nvPr/>
          </p:nvSpPr>
          <p:spPr>
            <a:xfrm>
              <a:off x="6311783" y="2414769"/>
              <a:ext cx="676539" cy="694097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9F8A2D-6AE9-46F0-A622-3473A15A382F}"/>
                </a:ext>
              </a:extLst>
            </p:cNvPr>
            <p:cNvSpPr txBox="1"/>
            <p:nvPr/>
          </p:nvSpPr>
          <p:spPr>
            <a:xfrm>
              <a:off x="6952993" y="2405993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DA0046-7726-487F-B72F-41A6C9C18456}"/>
                </a:ext>
              </a:extLst>
            </p:cNvPr>
            <p:cNvSpPr txBox="1"/>
            <p:nvPr/>
          </p:nvSpPr>
          <p:spPr>
            <a:xfrm>
              <a:off x="6968004" y="270900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1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5DCC625-D1BA-469C-B704-C732D8EF01ED}"/>
                </a:ext>
              </a:extLst>
            </p:cNvPr>
            <p:cNvSpPr/>
            <p:nvPr/>
          </p:nvSpPr>
          <p:spPr>
            <a:xfrm>
              <a:off x="11202264" y="2414769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2F3B14-43EE-4170-9877-9DAC7A73B35F}"/>
              </a:ext>
            </a:extLst>
          </p:cNvPr>
          <p:cNvGrpSpPr/>
          <p:nvPr/>
        </p:nvGrpSpPr>
        <p:grpSpPr>
          <a:xfrm>
            <a:off x="6115945" y="3438850"/>
            <a:ext cx="5969878" cy="948141"/>
            <a:chOff x="6115945" y="3438850"/>
            <a:chExt cx="5969878" cy="9481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EC4A8DEF-821C-4AD7-8F5C-989764A42625}"/>
                </a:ext>
              </a:extLst>
            </p:cNvPr>
            <p:cNvSpPr/>
            <p:nvPr/>
          </p:nvSpPr>
          <p:spPr>
            <a:xfrm rot="10800000">
              <a:off x="6115945" y="3438850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EB6E407-4D0B-4FFF-8D33-EC3EEC0CA87B}"/>
                </a:ext>
              </a:extLst>
            </p:cNvPr>
            <p:cNvSpPr/>
            <p:nvPr/>
          </p:nvSpPr>
          <p:spPr>
            <a:xfrm>
              <a:off x="6311784" y="3589539"/>
              <a:ext cx="676539" cy="694097"/>
            </a:xfrm>
            <a:prstGeom prst="roundRect">
              <a:avLst/>
            </a:pr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DD993F9-339D-4D4C-AF1A-DB4E0402412E}"/>
                </a:ext>
              </a:extLst>
            </p:cNvPr>
            <p:cNvSpPr txBox="1"/>
            <p:nvPr/>
          </p:nvSpPr>
          <p:spPr>
            <a:xfrm>
              <a:off x="6993056" y="3580190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A7DB0C-8FE5-4DB7-8C7A-41D66D10D459}"/>
                </a:ext>
              </a:extLst>
            </p:cNvPr>
            <p:cNvSpPr txBox="1"/>
            <p:nvPr/>
          </p:nvSpPr>
          <p:spPr>
            <a:xfrm>
              <a:off x="6960680" y="39027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2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9CAC144C-A53A-4757-B027-244018F763EE}"/>
                </a:ext>
              </a:extLst>
            </p:cNvPr>
            <p:cNvSpPr/>
            <p:nvPr/>
          </p:nvSpPr>
          <p:spPr>
            <a:xfrm>
              <a:off x="11218606" y="360257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B86500-58DD-4860-9741-7B65CCEFF7E7}"/>
              </a:ext>
            </a:extLst>
          </p:cNvPr>
          <p:cNvGrpSpPr/>
          <p:nvPr/>
        </p:nvGrpSpPr>
        <p:grpSpPr>
          <a:xfrm>
            <a:off x="6086737" y="4553335"/>
            <a:ext cx="5969878" cy="948141"/>
            <a:chOff x="6086737" y="4553335"/>
            <a:chExt cx="5969878" cy="948141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2AF5655B-3C69-4CA0-9178-596C624AFB8F}"/>
                </a:ext>
              </a:extLst>
            </p:cNvPr>
            <p:cNvSpPr/>
            <p:nvPr/>
          </p:nvSpPr>
          <p:spPr>
            <a:xfrm rot="10800000">
              <a:off x="6086737" y="4553335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FA45E89-15FF-43B6-9DEB-BF14F4D8C5E0}"/>
                </a:ext>
              </a:extLst>
            </p:cNvPr>
            <p:cNvSpPr/>
            <p:nvPr/>
          </p:nvSpPr>
          <p:spPr>
            <a:xfrm>
              <a:off x="6311785" y="4707253"/>
              <a:ext cx="676539" cy="694097"/>
            </a:xfrm>
            <a:prstGeom prst="round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2CBD-B010-4D7F-A038-D87E8372CF6B}"/>
                </a:ext>
              </a:extLst>
            </p:cNvPr>
            <p:cNvSpPr txBox="1"/>
            <p:nvPr/>
          </p:nvSpPr>
          <p:spPr>
            <a:xfrm>
              <a:off x="6994086" y="4656902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AAD7E73-351A-4B91-ADA8-FF4859780109}"/>
                </a:ext>
              </a:extLst>
            </p:cNvPr>
            <p:cNvSpPr txBox="1"/>
            <p:nvPr/>
          </p:nvSpPr>
          <p:spPr>
            <a:xfrm>
              <a:off x="6968003" y="4982647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3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B811120-132D-4A20-9DC7-5D2AC4F95B92}"/>
                </a:ext>
              </a:extLst>
            </p:cNvPr>
            <p:cNvSpPr/>
            <p:nvPr/>
          </p:nvSpPr>
          <p:spPr>
            <a:xfrm>
              <a:off x="11224317" y="474181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2223" t="-14455" r="-28859" b="11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B0B94F-4C21-409D-9D9E-A7562F0AD07E}"/>
              </a:ext>
            </a:extLst>
          </p:cNvPr>
          <p:cNvGrpSpPr/>
          <p:nvPr/>
        </p:nvGrpSpPr>
        <p:grpSpPr>
          <a:xfrm>
            <a:off x="6086737" y="5699797"/>
            <a:ext cx="5969878" cy="1025488"/>
            <a:chOff x="6086737" y="5699797"/>
            <a:chExt cx="5969878" cy="1025488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38011BE4-B894-4B99-9BEC-80C75C123041}"/>
                </a:ext>
              </a:extLst>
            </p:cNvPr>
            <p:cNvSpPr/>
            <p:nvPr/>
          </p:nvSpPr>
          <p:spPr>
            <a:xfrm rot="10800000">
              <a:off x="6086737" y="5699797"/>
              <a:ext cx="5969878" cy="1025488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9CAEE9-DDF1-4D5A-B553-F8A8406B5E93}"/>
                </a:ext>
              </a:extLst>
            </p:cNvPr>
            <p:cNvSpPr/>
            <p:nvPr/>
          </p:nvSpPr>
          <p:spPr>
            <a:xfrm>
              <a:off x="6311784" y="5841038"/>
              <a:ext cx="676539" cy="694097"/>
            </a:xfrm>
            <a:prstGeom prst="roundRect">
              <a:avLst/>
            </a:pr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629C4A-5951-422D-B877-A80B5FA048CA}"/>
                </a:ext>
              </a:extLst>
            </p:cNvPr>
            <p:cNvSpPr txBox="1"/>
            <p:nvPr/>
          </p:nvSpPr>
          <p:spPr>
            <a:xfrm>
              <a:off x="6988321" y="5814068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69677B-F3A2-497C-84B6-DF09E9E1F56F}"/>
                </a:ext>
              </a:extLst>
            </p:cNvPr>
            <p:cNvSpPr txBox="1"/>
            <p:nvPr/>
          </p:nvSpPr>
          <p:spPr>
            <a:xfrm>
              <a:off x="6988321" y="6167670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Ghi chú nội dung 4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B161C724-67C3-4F30-871B-CD44021B5F75}"/>
                </a:ext>
              </a:extLst>
            </p:cNvPr>
            <p:cNvSpPr/>
            <p:nvPr/>
          </p:nvSpPr>
          <p:spPr>
            <a:xfrm>
              <a:off x="11212454" y="5890350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D8C983-0570-4478-8002-C5207AA79454}"/>
              </a:ext>
            </a:extLst>
          </p:cNvPr>
          <p:cNvGrpSpPr/>
          <p:nvPr/>
        </p:nvGrpSpPr>
        <p:grpSpPr>
          <a:xfrm>
            <a:off x="6077875" y="1189549"/>
            <a:ext cx="5969878" cy="948141"/>
            <a:chOff x="6077875" y="1189549"/>
            <a:chExt cx="5969878" cy="94814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AA487E4-AA7C-4BC5-B6E2-85CC057EA399}"/>
                </a:ext>
              </a:extLst>
            </p:cNvPr>
            <p:cNvSpPr/>
            <p:nvPr/>
          </p:nvSpPr>
          <p:spPr>
            <a:xfrm rot="10800000">
              <a:off x="6077875" y="1189549"/>
              <a:ext cx="5969878" cy="948141"/>
            </a:xfrm>
            <a:prstGeom prst="roundRect">
              <a:avLst>
                <a:gd name="adj" fmla="val 17174"/>
              </a:avLst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BC4EE70-3412-48D0-B941-E565F70512D8}"/>
                </a:ext>
              </a:extLst>
            </p:cNvPr>
            <p:cNvSpPr/>
            <p:nvPr/>
          </p:nvSpPr>
          <p:spPr>
            <a:xfrm>
              <a:off x="6311782" y="1302527"/>
              <a:ext cx="676539" cy="694097"/>
            </a:xfrm>
            <a:prstGeom prst="roundRect">
              <a:avLst/>
            </a:prstGeom>
            <a:blipFill dpi="0"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CB14EB-90FC-4660-A789-E4106D479B52}"/>
                </a:ext>
              </a:extLst>
            </p:cNvPr>
            <p:cNvSpPr txBox="1"/>
            <p:nvPr/>
          </p:nvSpPr>
          <p:spPr>
            <a:xfrm>
              <a:off x="6988321" y="1272464"/>
              <a:ext cx="1632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Group Name</a:t>
              </a:r>
              <a:endParaRPr lang="vi-VN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C62DF-9D47-4B05-B0FC-5F45B7AB7A28}"/>
                </a:ext>
              </a:extLst>
            </p:cNvPr>
            <p:cNvSpPr txBox="1"/>
            <p:nvPr/>
          </p:nvSpPr>
          <p:spPr>
            <a:xfrm>
              <a:off x="7017879" y="1580598"/>
              <a:ext cx="379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thuyết trình </a:t>
              </a:r>
              <a:endParaRPr lang="vi-V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CB09C29-6B95-4177-A0AD-D3A82BD6B683}"/>
                </a:ext>
              </a:extLst>
            </p:cNvPr>
            <p:cNvSpPr/>
            <p:nvPr/>
          </p:nvSpPr>
          <p:spPr>
            <a:xfrm>
              <a:off x="11176677" y="1356523"/>
              <a:ext cx="679685" cy="644785"/>
            </a:xfrm>
            <a:prstGeom prst="roundRect">
              <a:avLst>
                <a:gd name="adj" fmla="val 10567"/>
              </a:avLst>
            </a:prstGeom>
            <a:blipFill dpi="0"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3BFCD5D2-9782-4016-B38D-764FEFB47A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857" b="99469" l="2299" r="98276">
                        <a14:foregroundMark x1="9770" y1="6366" x2="11782" y2="9019"/>
                        <a14:foregroundMark x1="5747" y1="6897" x2="6897" y2="11936"/>
                        <a14:foregroundMark x1="2586" y1="2387" x2="2586" y2="2387"/>
                        <a14:foregroundMark x1="34195" y1="29178" x2="45115" y2="44297"/>
                        <a14:foregroundMark x1="45115" y1="44297" x2="48563" y2="46950"/>
                        <a14:foregroundMark x1="27586" y1="29178" x2="45977" y2="58621"/>
                        <a14:foregroundMark x1="20402" y1="24934" x2="35920" y2="58355"/>
                        <a14:foregroundMark x1="35920" y1="54907" x2="45690" y2="67905"/>
                        <a14:foregroundMark x1="45690" y1="67905" x2="46552" y2="68435"/>
                        <a14:foregroundMark x1="62069" y1="58621" x2="73851" y2="77719"/>
                        <a14:foregroundMark x1="81034" y1="85411" x2="88218" y2="91512"/>
                        <a14:foregroundMark x1="85345" y1="95225" x2="85345" y2="95225"/>
                        <a14:foregroundMark x1="94253" y1="89390" x2="94253" y2="89390"/>
                        <a14:foregroundMark x1="98563" y1="87533" x2="98563" y2="87533"/>
                        <a14:foregroundMark x1="86494" y1="99469" x2="86494" y2="99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33" y="2955137"/>
            <a:ext cx="376762" cy="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5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8EB6C7-72A9-4884-BCE2-BF39B40496BF}"/>
              </a:ext>
            </a:extLst>
          </p:cNvPr>
          <p:cNvSpPr/>
          <p:nvPr/>
        </p:nvSpPr>
        <p:spPr>
          <a:xfrm>
            <a:off x="5177565" y="2524806"/>
            <a:ext cx="1836870" cy="180838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830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flythrough hasBounce="1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1975</Words>
  <Application>Microsoft Office PowerPoint</Application>
  <PresentationFormat>Màn hình rộng</PresentationFormat>
  <Paragraphs>637</Paragraphs>
  <Slides>52</Slides>
  <Notes>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52</vt:i4>
      </vt:variant>
    </vt:vector>
  </HeadingPairs>
  <TitlesOfParts>
    <vt:vector size="60" baseType="lpstr">
      <vt:lpstr>Arial</vt:lpstr>
      <vt:lpstr>Brody</vt:lpstr>
      <vt:lpstr>Calibri</vt:lpstr>
      <vt:lpstr>Calibri Light</vt:lpstr>
      <vt:lpstr>Franca DEMO Book</vt:lpstr>
      <vt:lpstr>Klavika Bold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Công</cp:lastModifiedBy>
  <cp:revision>39</cp:revision>
  <dcterms:created xsi:type="dcterms:W3CDTF">2021-08-18T13:36:32Z</dcterms:created>
  <dcterms:modified xsi:type="dcterms:W3CDTF">2021-08-19T04:10:40Z</dcterms:modified>
</cp:coreProperties>
</file>